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6" r:id="rId5"/>
    <p:sldId id="258" r:id="rId6"/>
    <p:sldId id="260" r:id="rId7"/>
    <p:sldId id="261" r:id="rId8"/>
    <p:sldId id="263" r:id="rId9"/>
    <p:sldId id="262" r:id="rId10"/>
    <p:sldId id="264" r:id="rId11"/>
    <p:sldId id="265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5" autoAdjust="0"/>
    <p:restoredTop sz="94637" autoAdjust="0"/>
  </p:normalViewPr>
  <p:slideViewPr>
    <p:cSldViewPr>
      <p:cViewPr>
        <p:scale>
          <a:sx n="60" d="100"/>
          <a:sy n="60" d="100"/>
        </p:scale>
        <p:origin x="-1656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DCIM\103NIKON\DSCN08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852680" y="2934006"/>
            <a:ext cx="4041106" cy="3030830"/>
          </a:xfrm>
          <a:prstGeom prst="ellipse">
            <a:avLst/>
          </a:prstGeom>
          <a:noFill/>
        </p:spPr>
      </p:pic>
      <p:pic>
        <p:nvPicPr>
          <p:cNvPr id="1026" name="Picture 2" descr="E:\DCIM\103NIKON\НА ЗАСТ.JPG"/>
          <p:cNvPicPr>
            <a:picLocks noChangeAspect="1" noChangeArrowheads="1"/>
          </p:cNvPicPr>
          <p:nvPr/>
        </p:nvPicPr>
        <p:blipFill>
          <a:blip r:embed="rId3" cstate="print"/>
          <a:srcRect l="10013" r="14176" b="7628"/>
          <a:stretch>
            <a:fillRect/>
          </a:stretch>
        </p:blipFill>
        <p:spPr bwMode="auto">
          <a:xfrm>
            <a:off x="285720" y="2500306"/>
            <a:ext cx="3786214" cy="3459964"/>
          </a:xfrm>
          <a:prstGeom prst="ellipse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17020" t="17090" r="77609" b="61914"/>
          <a:stretch>
            <a:fillRect/>
          </a:stretch>
        </p:blipFill>
        <p:spPr bwMode="auto">
          <a:xfrm>
            <a:off x="3714744" y="3429000"/>
            <a:ext cx="1785950" cy="307183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Смешанные Боевые Единоборства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(ММА) в Гуманитарном Университете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7650" t="22462" r="2818" b="22851"/>
          <a:stretch>
            <a:fillRect/>
          </a:stretch>
        </p:blipFill>
        <p:spPr bwMode="auto">
          <a:xfrm rot="5400000">
            <a:off x="-285788" y="2285996"/>
            <a:ext cx="5143512" cy="400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58199" t="21484" r="2269" b="22851"/>
          <a:stretch>
            <a:fillRect/>
          </a:stretch>
        </p:blipFill>
        <p:spPr bwMode="auto">
          <a:xfrm rot="5400000">
            <a:off x="4179103" y="2250262"/>
            <a:ext cx="514351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4282" y="285728"/>
            <a:ext cx="89297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Студенты изучат множество видов ударов руками: прямой, боковой, апперкот, удары локтем, а также удары в движении и серии ударов.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!!!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432" r="18826"/>
          <a:stretch>
            <a:fillRect/>
          </a:stretch>
        </p:blipFill>
        <p:spPr>
          <a:xfrm>
            <a:off x="500034" y="1714488"/>
            <a:ext cx="4302828" cy="5143512"/>
          </a:xfr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1647" t="11718" r="52782" b="27734"/>
          <a:stretch>
            <a:fillRect/>
          </a:stretch>
        </p:blipFill>
        <p:spPr bwMode="auto">
          <a:xfrm rot="5400000">
            <a:off x="4418759" y="2347073"/>
            <a:ext cx="5164234" cy="385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500042"/>
            <a:ext cx="88582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Изучаются виды ударов ногами: внешний, внутренний, удар сбоку по дуге снаружи, а также удары коленом и подсечки.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72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cs typeface="Times New Roman" pitchFamily="18" charset="0"/>
              </a:rPr>
              <a:t>Итоговый контроль</a:t>
            </a:r>
          </a:p>
          <a:p>
            <a:r>
              <a:rPr lang="ru-RU" sz="2600" dirty="0" smtClean="0">
                <a:cs typeface="Times New Roman" pitchFamily="18" charset="0"/>
              </a:rPr>
              <a:t>Контрольные мероприятия представляют собой проверку владения основными приемами и ударами. Например:</a:t>
            </a:r>
            <a:endParaRPr lang="ru-RU" sz="2600" dirty="0"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785926"/>
          <a:ext cx="9144000" cy="50720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00232"/>
                <a:gridCol w="2286016"/>
                <a:gridCol w="2571768"/>
                <a:gridCol w="2285984"/>
              </a:tblGrid>
              <a:tr h="144722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Тесты</a:t>
                      </a:r>
                      <a:endParaRPr lang="ru-RU" sz="2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Оценка в баллах</a:t>
                      </a:r>
                      <a:endParaRPr lang="ru-RU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4095">
                <a:tc rowSpan="2"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Выполнение ударов</a:t>
                      </a:r>
                    </a:p>
                    <a:p>
                      <a:pPr algn="l"/>
                      <a:endParaRPr lang="ru-RU" sz="2400" dirty="0" smtClean="0"/>
                    </a:p>
                    <a:p>
                      <a:pPr lvl="1" algn="l">
                        <a:buFont typeface="Arial" pitchFamily="34" charset="0"/>
                        <a:buChar char="•"/>
                      </a:pPr>
                      <a:r>
                        <a:rPr lang="ru-RU" sz="2400" dirty="0" smtClean="0"/>
                        <a:t>Прямой</a:t>
                      </a:r>
                    </a:p>
                    <a:p>
                      <a:pPr lvl="1" algn="l">
                        <a:buFont typeface="Arial" pitchFamily="34" charset="0"/>
                        <a:buChar char="•"/>
                      </a:pPr>
                      <a:r>
                        <a:rPr lang="ru-RU" sz="2400" dirty="0" smtClean="0"/>
                        <a:t>Боковой</a:t>
                      </a:r>
                    </a:p>
                    <a:p>
                      <a:pPr lvl="1" algn="l">
                        <a:buFont typeface="Arial" pitchFamily="34" charset="0"/>
                        <a:buChar char="•"/>
                      </a:pPr>
                      <a:r>
                        <a:rPr lang="ru-RU" sz="2400" dirty="0" smtClean="0"/>
                        <a:t>Снизу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9707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Безошибочное выполнение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Правильная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двигательная схема движений при незначительных ошибках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Нарушение двигательной схемы движения, значительные ошибки, 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332037"/>
            <a:ext cx="7467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чумов.jpg"/>
          <p:cNvPicPr>
            <a:picLocks noChangeAspect="1"/>
          </p:cNvPicPr>
          <p:nvPr/>
        </p:nvPicPr>
        <p:blipFill>
          <a:blip r:embed="rId2" cstate="print"/>
          <a:srcRect t="12494"/>
          <a:stretch>
            <a:fillRect/>
          </a:stretch>
        </p:blipFill>
        <p:spPr>
          <a:xfrm>
            <a:off x="5143504" y="1214422"/>
            <a:ext cx="3525510" cy="4638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428728" y="1142984"/>
            <a:ext cx="36724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i="1" dirty="0" smtClean="0"/>
              <a:t>Кучумов Дмитрий Вячеславович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2564904"/>
            <a:ext cx="507206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Лицензированный тренер Федерации Смешанного Боевого Единоборства (ММА), победитель Первенства Свердловской области по панкратиону, обладатель второго места на «Кубке Урала-2014» и Первенстве УрФО по джиу-джитсу.</a:t>
            </a:r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5" name="Рисунок 4" descr="Embl_GU_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1049670" cy="2024774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0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Общая информация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00108"/>
            <a:ext cx="9144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  <a:buFont typeface="Arial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Занятия проходят со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семестр 2 раза в неделю</a:t>
            </a:r>
          </a:p>
          <a:p>
            <a:pPr>
              <a:buClr>
                <a:srgbClr val="FFC000"/>
              </a:buClr>
              <a:buFont typeface="Arial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Место проведения – спортивный клуб «Атлант», ул.   Декабристов, 85</a:t>
            </a:r>
          </a:p>
          <a:p>
            <a:pPr>
              <a:buClr>
                <a:srgbClr val="FFC000"/>
              </a:buClr>
              <a:buFont typeface="Arial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 конце каждого семестра проходит зачет</a:t>
            </a:r>
          </a:p>
          <a:p>
            <a:pPr>
              <a:buClr>
                <a:srgbClr val="FFC000"/>
              </a:buClr>
              <a:buFont typeface="Arial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Для допуска к зачету обязательно посетить не менее 70% занятий </a:t>
            </a:r>
          </a:p>
          <a:p>
            <a:pPr>
              <a:buClr>
                <a:srgbClr val="FFC000"/>
              </a:buClr>
              <a:buFont typeface="Arial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Единоборствами принято заниматься босиком</a:t>
            </a:r>
          </a:p>
          <a:p>
            <a:pPr>
              <a:buClr>
                <a:srgbClr val="FFC000"/>
              </a:buClr>
              <a:buFont typeface="Arial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На занятия следует приходить за 10 минут до начала и заниматься в чистой одежде</a:t>
            </a:r>
          </a:p>
          <a:p>
            <a:pPr>
              <a:buClr>
                <a:srgbClr val="FFC000"/>
              </a:buClr>
              <a:buFont typeface="Arial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Необходимо уважать партнера по единоборству и наставника, а также бережно относиться к инвентарю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92971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начале курса стоит задача развить:</a:t>
            </a:r>
          </a:p>
          <a:p>
            <a:pPr algn="ctr"/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C000"/>
              </a:buClr>
              <a:buFont typeface="Arial" pitchFamily="34" charset="0"/>
              <a:buChar char="•"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Скоростно-силовые способности</a:t>
            </a:r>
          </a:p>
          <a:p>
            <a:pPr>
              <a:buClr>
                <a:srgbClr val="FFC000"/>
              </a:buClr>
              <a:buFont typeface="Arial" pitchFamily="34" charset="0"/>
              <a:buChar char="•"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Специальную выносливость</a:t>
            </a:r>
          </a:p>
          <a:p>
            <a:pPr>
              <a:buClr>
                <a:srgbClr val="FFC000"/>
              </a:buClr>
              <a:buFont typeface="Arial" pitchFamily="34" charset="0"/>
              <a:buChar char="•"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Гибкость и подвижность суставов, правильную осанку</a:t>
            </a:r>
          </a:p>
          <a:p>
            <a:pPr>
              <a:buClr>
                <a:srgbClr val="FFC000"/>
              </a:buClr>
              <a:buFont typeface="Arial" pitchFamily="34" charset="0"/>
              <a:buChar char="•"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Быстроту реакции</a:t>
            </a:r>
          </a:p>
          <a:p>
            <a:pPr>
              <a:buClr>
                <a:srgbClr val="FFC000"/>
              </a:buClr>
              <a:buFont typeface="Arial" pitchFamily="34" charset="0"/>
              <a:buChar char="•"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Постановку дыхания</a:t>
            </a:r>
          </a:p>
          <a:p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Далее студенты изучат все многообразие приемов борьбы:</a:t>
            </a:r>
          </a:p>
          <a:p>
            <a:pPr algn="ctr"/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C000"/>
              </a:buClr>
              <a:buFont typeface="Arial" pitchFamily="34" charset="0"/>
              <a:buChar char="•"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Передвижение с нанесением ударов руками и ногами</a:t>
            </a:r>
          </a:p>
          <a:p>
            <a:pPr>
              <a:buClr>
                <a:srgbClr val="FFC000"/>
              </a:buClr>
              <a:buFont typeface="Arial" pitchFamily="34" charset="0"/>
              <a:buChar char="•"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Блоки, уклонения, нырки, сбивы, уходы, упреждающие удары</a:t>
            </a:r>
          </a:p>
          <a:p>
            <a:pPr>
              <a:buClr>
                <a:srgbClr val="FFC000"/>
              </a:buClr>
              <a:buFont typeface="Arial" pitchFamily="34" charset="0"/>
              <a:buChar char="•"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Борьба в стойке и лежа, бросковая техника и освобождение от захватов</a:t>
            </a:r>
          </a:p>
          <a:p>
            <a:pPr>
              <a:buClr>
                <a:srgbClr val="FFC000"/>
              </a:buClr>
              <a:buFont typeface="Arial" pitchFamily="34" charset="0"/>
              <a:buChar char="•"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Финты при ведении поединка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357166"/>
            <a:ext cx="850112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КУРСА</a:t>
            </a:r>
          </a:p>
          <a:p>
            <a:pPr algn="ctr"/>
            <a:endParaRPr lang="ru-RU" sz="2800" dirty="0" smtClean="0">
              <a:solidFill>
                <a:srgbClr val="FFFF00"/>
              </a:solidFill>
            </a:endParaRPr>
          </a:p>
          <a:p>
            <a:pPr>
              <a:buClr>
                <a:srgbClr val="FFC000"/>
              </a:buCl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Приобретение специальных знаний и навыков по выполнению атакующих и защитных техник</a:t>
            </a:r>
          </a:p>
          <a:p>
            <a:pPr>
              <a:buClr>
                <a:srgbClr val="FFC000"/>
              </a:buClr>
              <a:buFont typeface="Arial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Формирование навыков ведения поединка</a:t>
            </a:r>
          </a:p>
          <a:p>
            <a:pPr>
              <a:buClr>
                <a:srgbClr val="FFC000"/>
              </a:buClr>
              <a:buFont typeface="Arial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Создание системы самоуправления собственным здоровьем и предупреждения заболеваний</a:t>
            </a:r>
          </a:p>
          <a:p>
            <a:pPr>
              <a:buClr>
                <a:srgbClr val="FFC000"/>
              </a:buClr>
              <a:buFont typeface="Arial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Достижение психофизической готовности к профессиональной деятельности и активной самостоятельной жизни</a:t>
            </a:r>
          </a:p>
          <a:p>
            <a:pPr algn="ctr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0"/>
            <a:ext cx="778674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Занятие начинается с разминки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Как правило, это бег, отжимания, принятие боевой стойки, выполнение простых ударов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E:\DCIM\103NIKON\ВСТА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107653" y="2250273"/>
            <a:ext cx="4857785" cy="3643339"/>
          </a:xfrm>
          <a:prstGeom prst="rect">
            <a:avLst/>
          </a:prstGeom>
          <a:noFill/>
        </p:spPr>
      </p:pic>
      <p:pic>
        <p:nvPicPr>
          <p:cNvPr id="2051" name="Picture 3" descr="E:\DCIM\103NIKON\НАЧАЛ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321503" y="2250273"/>
            <a:ext cx="4857786" cy="3643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8582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Далее происходит  индивидуальная отработка ударов и приемов. Общий принцип тренировки – переход от простого к сложному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E:\DCIM\103NIKON\DSCN0909.JPG"/>
          <p:cNvPicPr>
            <a:picLocks noChangeAspect="1" noChangeArrowheads="1"/>
          </p:cNvPicPr>
          <p:nvPr/>
        </p:nvPicPr>
        <p:blipFill>
          <a:blip r:embed="rId2" cstate="print"/>
          <a:srcRect l="5449" r="15579" b="19059"/>
          <a:stretch>
            <a:fillRect/>
          </a:stretch>
        </p:blipFill>
        <p:spPr bwMode="auto">
          <a:xfrm rot="5400000">
            <a:off x="-141057" y="2277192"/>
            <a:ext cx="4925520" cy="3786214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60944" t="21484" r="1171" b="22851"/>
          <a:stretch>
            <a:fillRect/>
          </a:stretch>
        </p:blipFill>
        <p:spPr bwMode="auto">
          <a:xfrm>
            <a:off x="4429124" y="2143116"/>
            <a:ext cx="4500562" cy="371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75724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Переход к спаррингу и отработка боевых ударов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DCIM\103NIKON\DSCN08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64389"/>
            <a:ext cx="7858148" cy="5893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CIM\103NIKON\+++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143378" y="1643045"/>
            <a:ext cx="5714996" cy="4286247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62592" t="24414" r="2269" b="26757"/>
          <a:stretch>
            <a:fillRect/>
          </a:stretch>
        </p:blipFill>
        <p:spPr bwMode="auto">
          <a:xfrm>
            <a:off x="-1" y="2071678"/>
            <a:ext cx="466347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357166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 время спарринга отрабатываются атакующие и защитные приемы, закрепляется двигательная схема 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251</TotalTime>
  <Words>390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Техническая</vt:lpstr>
      <vt:lpstr> Смешанные Боевые Единоборства (ММА) в Гуманитарном Университете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Смешанное Боевое Единоборство     (ММА) </dc:title>
  <dc:creator>Евгений Лазо</dc:creator>
  <cp:lastModifiedBy>Евгений</cp:lastModifiedBy>
  <cp:revision>41</cp:revision>
  <dcterms:created xsi:type="dcterms:W3CDTF">2014-10-19T17:51:55Z</dcterms:created>
  <dcterms:modified xsi:type="dcterms:W3CDTF">2015-03-31T13:58:05Z</dcterms:modified>
</cp:coreProperties>
</file>