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60" r:id="rId5"/>
    <p:sldId id="282" r:id="rId6"/>
    <p:sldId id="284" r:id="rId7"/>
    <p:sldId id="279" r:id="rId8"/>
    <p:sldId id="272" r:id="rId9"/>
    <p:sldId id="273" r:id="rId10"/>
    <p:sldId id="274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A256A-C9C1-4A04-AC7B-436A93C4FB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90EAD2-0BBE-408F-AE76-0ECE0DA15DE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endParaRPr lang="ru-RU" sz="2400" baseline="0" dirty="0"/>
        </a:p>
        <a:p>
          <a:pPr algn="l" rtl="0"/>
          <a:endParaRPr lang="ru-RU" sz="2400" baseline="0" dirty="0"/>
        </a:p>
        <a:p>
          <a:pPr algn="l" rtl="0"/>
          <a:r>
            <a:rPr lang="ru-RU" sz="2400" baseline="0" dirty="0">
              <a:solidFill>
                <a:schemeClr val="tx1"/>
              </a:solidFill>
            </a:rPr>
            <a:t>Перед выбором темы  личностного проекта (ЛП) необходимо  провести диагностику своего психофизического  состояния :</a:t>
          </a:r>
        </a:p>
        <a:p>
          <a:pPr algn="l" rtl="0"/>
          <a:r>
            <a:rPr lang="ru-RU" sz="2400" baseline="0" dirty="0">
              <a:solidFill>
                <a:schemeClr val="tx1"/>
              </a:solidFill>
            </a:rPr>
            <a:t>1.Оценка функционального  состояния сердечно-сосудистой системы (проба </a:t>
          </a:r>
          <a:r>
            <a:rPr lang="ru-RU" sz="2400" baseline="0" dirty="0" err="1">
              <a:solidFill>
                <a:schemeClr val="tx1"/>
              </a:solidFill>
            </a:rPr>
            <a:t>Руфье</a:t>
          </a:r>
          <a:r>
            <a:rPr lang="ru-RU" sz="2400" baseline="0" dirty="0">
              <a:solidFill>
                <a:schemeClr val="tx1"/>
              </a:solidFill>
            </a:rPr>
            <a:t>), дыхательной  (проба </a:t>
          </a:r>
          <a:r>
            <a:rPr lang="ru-RU" sz="2400" baseline="0" dirty="0" err="1">
              <a:solidFill>
                <a:schemeClr val="tx1"/>
              </a:solidFill>
            </a:rPr>
            <a:t>Генча</a:t>
          </a:r>
          <a:r>
            <a:rPr lang="ru-RU" sz="2400" baseline="0" dirty="0">
              <a:solidFill>
                <a:schemeClr val="tx1"/>
              </a:solidFill>
            </a:rPr>
            <a:t>),  вестибулярного аппарата (проба </a:t>
          </a:r>
          <a:r>
            <a:rPr lang="ru-RU" sz="2400" baseline="0" dirty="0" err="1">
              <a:solidFill>
                <a:schemeClr val="tx1"/>
              </a:solidFill>
            </a:rPr>
            <a:t>Ромберга</a:t>
          </a:r>
          <a:r>
            <a:rPr lang="ru-RU" sz="2400" baseline="0" dirty="0">
              <a:solidFill>
                <a:schemeClr val="tx1"/>
              </a:solidFill>
            </a:rPr>
            <a:t>),  опорно-двигательного  аппарата и др.;</a:t>
          </a:r>
        </a:p>
        <a:p>
          <a:pPr rtl="0"/>
          <a:r>
            <a:rPr lang="ru-RU" sz="2400" baseline="0" dirty="0">
              <a:solidFill>
                <a:schemeClr val="tx1"/>
              </a:solidFill>
            </a:rPr>
            <a:t>2. Самооценка психических  состояний,  мотивы-ценности  студентов к физкультурно-спортивной  деятельности.</a:t>
          </a:r>
        </a:p>
        <a:p>
          <a:pPr rtl="0"/>
          <a:endParaRPr lang="ru-RU" sz="2400" baseline="0" dirty="0"/>
        </a:p>
        <a:p>
          <a:pPr algn="l" rtl="0"/>
          <a:endParaRPr lang="ru-RU" sz="2400" dirty="0"/>
        </a:p>
        <a:p>
          <a:pPr algn="l" rtl="0"/>
          <a:endParaRPr lang="ru-RU" sz="2400" baseline="0" dirty="0"/>
        </a:p>
      </dgm:t>
    </dgm:pt>
    <dgm:pt modelId="{1346EAFA-F6C5-4FED-9E10-07967027C71A}" type="parTrans" cxnId="{93C4570B-E745-48D2-899B-6D78E1EF5ECE}">
      <dgm:prSet/>
      <dgm:spPr/>
      <dgm:t>
        <a:bodyPr/>
        <a:lstStyle/>
        <a:p>
          <a:endParaRPr lang="ru-RU" sz="1600"/>
        </a:p>
      </dgm:t>
    </dgm:pt>
    <dgm:pt modelId="{55A467FE-4CCB-49A8-8D2D-3B26E49DD40F}" type="sibTrans" cxnId="{93C4570B-E745-48D2-899B-6D78E1EF5ECE}">
      <dgm:prSet/>
      <dgm:spPr/>
      <dgm:t>
        <a:bodyPr/>
        <a:lstStyle/>
        <a:p>
          <a:endParaRPr lang="ru-RU" sz="1600"/>
        </a:p>
      </dgm:t>
    </dgm:pt>
    <dgm:pt modelId="{3A664B60-0AB7-495A-A406-A8995193E44E}" type="pres">
      <dgm:prSet presAssocID="{E98A256A-C9C1-4A04-AC7B-436A93C4FB9B}" presName="Name0" presStyleCnt="0">
        <dgm:presLayoutVars>
          <dgm:dir/>
          <dgm:animLvl val="lvl"/>
          <dgm:resizeHandles val="exact"/>
        </dgm:presLayoutVars>
      </dgm:prSet>
      <dgm:spPr/>
    </dgm:pt>
    <dgm:pt modelId="{9EB5EDE2-D1DB-4908-8C82-7A334EF68C0D}" type="pres">
      <dgm:prSet presAssocID="{1A90EAD2-0BBE-408F-AE76-0ECE0DA15DE9}" presName="linNode" presStyleCnt="0"/>
      <dgm:spPr/>
    </dgm:pt>
    <dgm:pt modelId="{702EFB7F-B73E-4D91-88F3-09922AAB460D}" type="pres">
      <dgm:prSet presAssocID="{1A90EAD2-0BBE-408F-AE76-0ECE0DA15DE9}" presName="parentText" presStyleLbl="node1" presStyleIdx="0" presStyleCnt="1" custScaleX="277778" custLinFactNeighborX="28182" custLinFactNeighborY="10612">
        <dgm:presLayoutVars>
          <dgm:chMax val="1"/>
          <dgm:bulletEnabled val="1"/>
        </dgm:presLayoutVars>
      </dgm:prSet>
      <dgm:spPr/>
    </dgm:pt>
  </dgm:ptLst>
  <dgm:cxnLst>
    <dgm:cxn modelId="{93C4570B-E745-48D2-899B-6D78E1EF5ECE}" srcId="{E98A256A-C9C1-4A04-AC7B-436A93C4FB9B}" destId="{1A90EAD2-0BBE-408F-AE76-0ECE0DA15DE9}" srcOrd="0" destOrd="0" parTransId="{1346EAFA-F6C5-4FED-9E10-07967027C71A}" sibTransId="{55A467FE-4CCB-49A8-8D2D-3B26E49DD40F}"/>
    <dgm:cxn modelId="{2D81FC1D-7B68-4A9F-9A0C-22D0BDA1D35A}" type="presOf" srcId="{E98A256A-C9C1-4A04-AC7B-436A93C4FB9B}" destId="{3A664B60-0AB7-495A-A406-A8995193E44E}" srcOrd="0" destOrd="0" presId="urn:microsoft.com/office/officeart/2005/8/layout/vList5"/>
    <dgm:cxn modelId="{32943F86-36BB-46AC-BD79-7102894EF3FE}" type="presOf" srcId="{1A90EAD2-0BBE-408F-AE76-0ECE0DA15DE9}" destId="{702EFB7F-B73E-4D91-88F3-09922AAB460D}" srcOrd="0" destOrd="0" presId="urn:microsoft.com/office/officeart/2005/8/layout/vList5"/>
    <dgm:cxn modelId="{C16AB4CD-9F73-482E-A643-A12B88245FC0}" type="presParOf" srcId="{3A664B60-0AB7-495A-A406-A8995193E44E}" destId="{9EB5EDE2-D1DB-4908-8C82-7A334EF68C0D}" srcOrd="0" destOrd="0" presId="urn:microsoft.com/office/officeart/2005/8/layout/vList5"/>
    <dgm:cxn modelId="{05B573ED-917C-4EA1-8DAB-6DFCCAE364CA}" type="presParOf" srcId="{9EB5EDE2-D1DB-4908-8C82-7A334EF68C0D}" destId="{702EFB7F-B73E-4D91-88F3-09922AAB46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A256A-C9C1-4A04-AC7B-436A93C4FB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90EAD2-0BBE-408F-AE76-0ECE0DA15DE9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baseline="0" dirty="0">
              <a:solidFill>
                <a:schemeClr val="tx1"/>
              </a:solidFill>
            </a:rPr>
            <a:t>Тема  выбирается самостоятельно  и согласовывается  со старостой группы. </a:t>
          </a:r>
        </a:p>
        <a:p>
          <a:pPr rtl="0"/>
          <a:r>
            <a:rPr lang="ru-RU" baseline="0" dirty="0">
              <a:solidFill>
                <a:schemeClr val="tx1"/>
              </a:solidFill>
            </a:rPr>
            <a:t>Каждую тему может выбрать только один  студент.</a:t>
          </a:r>
        </a:p>
        <a:p>
          <a:pPr rtl="0"/>
          <a:r>
            <a:rPr lang="ru-RU" baseline="0" dirty="0">
              <a:solidFill>
                <a:schemeClr val="tx1"/>
              </a:solidFill>
            </a:rPr>
            <a:t>Повторение этой темы реферата другим студентом не допускается</a:t>
          </a:r>
        </a:p>
        <a:p>
          <a:pPr rtl="0"/>
          <a:endParaRPr lang="ru-RU" baseline="0" dirty="0"/>
        </a:p>
        <a:p>
          <a:pPr rtl="0"/>
          <a:endParaRPr lang="ru-RU" baseline="0" dirty="0"/>
        </a:p>
      </dgm:t>
    </dgm:pt>
    <dgm:pt modelId="{1346EAFA-F6C5-4FED-9E10-07967027C71A}" type="parTrans" cxnId="{93C4570B-E745-48D2-899B-6D78E1EF5ECE}">
      <dgm:prSet/>
      <dgm:spPr/>
      <dgm:t>
        <a:bodyPr/>
        <a:lstStyle/>
        <a:p>
          <a:endParaRPr lang="ru-RU"/>
        </a:p>
      </dgm:t>
    </dgm:pt>
    <dgm:pt modelId="{55A467FE-4CCB-49A8-8D2D-3B26E49DD40F}" type="sibTrans" cxnId="{93C4570B-E745-48D2-899B-6D78E1EF5ECE}">
      <dgm:prSet/>
      <dgm:spPr/>
      <dgm:t>
        <a:bodyPr/>
        <a:lstStyle/>
        <a:p>
          <a:endParaRPr lang="ru-RU"/>
        </a:p>
      </dgm:t>
    </dgm:pt>
    <dgm:pt modelId="{3A664B60-0AB7-495A-A406-A8995193E44E}" type="pres">
      <dgm:prSet presAssocID="{E98A256A-C9C1-4A04-AC7B-436A93C4FB9B}" presName="Name0" presStyleCnt="0">
        <dgm:presLayoutVars>
          <dgm:dir/>
          <dgm:animLvl val="lvl"/>
          <dgm:resizeHandles val="exact"/>
        </dgm:presLayoutVars>
      </dgm:prSet>
      <dgm:spPr/>
    </dgm:pt>
    <dgm:pt modelId="{9EB5EDE2-D1DB-4908-8C82-7A334EF68C0D}" type="pres">
      <dgm:prSet presAssocID="{1A90EAD2-0BBE-408F-AE76-0ECE0DA15DE9}" presName="linNode" presStyleCnt="0"/>
      <dgm:spPr/>
    </dgm:pt>
    <dgm:pt modelId="{702EFB7F-B73E-4D91-88F3-09922AAB460D}" type="pres">
      <dgm:prSet presAssocID="{1A90EAD2-0BBE-408F-AE76-0ECE0DA15DE9}" presName="parentText" presStyleLbl="node1" presStyleIdx="0" presStyleCnt="1" custScaleX="277778" custLinFactNeighborX="-47027" custLinFactNeighborY="381">
        <dgm:presLayoutVars>
          <dgm:chMax val="1"/>
          <dgm:bulletEnabled val="1"/>
        </dgm:presLayoutVars>
      </dgm:prSet>
      <dgm:spPr/>
    </dgm:pt>
  </dgm:ptLst>
  <dgm:cxnLst>
    <dgm:cxn modelId="{93C4570B-E745-48D2-899B-6D78E1EF5ECE}" srcId="{E98A256A-C9C1-4A04-AC7B-436A93C4FB9B}" destId="{1A90EAD2-0BBE-408F-AE76-0ECE0DA15DE9}" srcOrd="0" destOrd="0" parTransId="{1346EAFA-F6C5-4FED-9E10-07967027C71A}" sibTransId="{55A467FE-4CCB-49A8-8D2D-3B26E49DD40F}"/>
    <dgm:cxn modelId="{A756D10B-9A46-44B7-A069-DB4ADA7597B0}" type="presOf" srcId="{E98A256A-C9C1-4A04-AC7B-436A93C4FB9B}" destId="{3A664B60-0AB7-495A-A406-A8995193E44E}" srcOrd="0" destOrd="0" presId="urn:microsoft.com/office/officeart/2005/8/layout/vList5"/>
    <dgm:cxn modelId="{312715B0-C751-4A46-95A7-BF86D6570F6E}" type="presOf" srcId="{1A90EAD2-0BBE-408F-AE76-0ECE0DA15DE9}" destId="{702EFB7F-B73E-4D91-88F3-09922AAB460D}" srcOrd="0" destOrd="0" presId="urn:microsoft.com/office/officeart/2005/8/layout/vList5"/>
    <dgm:cxn modelId="{35B448C0-D528-4919-88F1-4BFC949904A7}" type="presParOf" srcId="{3A664B60-0AB7-495A-A406-A8995193E44E}" destId="{9EB5EDE2-D1DB-4908-8C82-7A334EF68C0D}" srcOrd="0" destOrd="0" presId="urn:microsoft.com/office/officeart/2005/8/layout/vList5"/>
    <dgm:cxn modelId="{57D6F16D-3717-4919-9340-B1A45DE17AE5}" type="presParOf" srcId="{9EB5EDE2-D1DB-4908-8C82-7A334EF68C0D}" destId="{702EFB7F-B73E-4D91-88F3-09922AAB46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89133-F54D-43C1-8E6B-9A1963E28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E81C59-49F4-4825-88CB-72CB02B8BCA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aseline="0" dirty="0">
              <a:solidFill>
                <a:schemeClr val="tx1"/>
              </a:solidFill>
            </a:rPr>
            <a:t>Личностный проект  (ЛП)– это индивидуальная  комплексная программа тренировки  (для себя  с учетом своих возможностей). </a:t>
          </a:r>
        </a:p>
        <a:p>
          <a:pPr rtl="0"/>
          <a:r>
            <a:rPr lang="ru-RU" baseline="0" dirty="0">
              <a:solidFill>
                <a:schemeClr val="tx1"/>
              </a:solidFill>
            </a:rPr>
            <a:t>Личностный проект может дополняться элементами базовой, профессиональной, оздоровительной, адаптивной физической культурой , спортивной тренировки,  направленными на решение конкретной цели (проблемы)  с  учетом пола, возраста, на основе выявленных у себя потенциальных  возможностей (уровня физического состояния,  физического развития и спортивной подготовленности  и т.д.), интересов и потребностей</a:t>
          </a:r>
          <a:r>
            <a:rPr lang="ru-RU" baseline="0" dirty="0"/>
            <a:t>. </a:t>
          </a:r>
          <a:endParaRPr lang="ru-RU" dirty="0"/>
        </a:p>
      </dgm:t>
    </dgm:pt>
    <dgm:pt modelId="{FD255EE5-44A6-431F-83AB-FF3D64CFB717}" type="parTrans" cxnId="{343ECFEA-12B4-494C-8EE1-6D25D317CE07}">
      <dgm:prSet/>
      <dgm:spPr/>
      <dgm:t>
        <a:bodyPr/>
        <a:lstStyle/>
        <a:p>
          <a:endParaRPr lang="ru-RU"/>
        </a:p>
      </dgm:t>
    </dgm:pt>
    <dgm:pt modelId="{FF2481BB-45A1-4F1D-AC8E-ABEFE9F908E3}" type="sibTrans" cxnId="{343ECFEA-12B4-494C-8EE1-6D25D317CE07}">
      <dgm:prSet/>
      <dgm:spPr/>
      <dgm:t>
        <a:bodyPr/>
        <a:lstStyle/>
        <a:p>
          <a:endParaRPr lang="ru-RU"/>
        </a:p>
      </dgm:t>
    </dgm:pt>
    <dgm:pt modelId="{36E5393A-3BBB-4419-9150-0302820520CF}" type="pres">
      <dgm:prSet presAssocID="{F6A89133-F54D-43C1-8E6B-9A1963E286A9}" presName="linear" presStyleCnt="0">
        <dgm:presLayoutVars>
          <dgm:animLvl val="lvl"/>
          <dgm:resizeHandles val="exact"/>
        </dgm:presLayoutVars>
      </dgm:prSet>
      <dgm:spPr/>
    </dgm:pt>
    <dgm:pt modelId="{C052F58A-C945-40EE-83FE-93020FBE5A53}" type="pres">
      <dgm:prSet presAssocID="{69E81C59-49F4-4825-88CB-72CB02B8BCA6}" presName="parentText" presStyleLbl="node1" presStyleIdx="0" presStyleCnt="1" custScaleY="105714" custLinFactNeighborX="-2690" custLinFactNeighborY="20656">
        <dgm:presLayoutVars>
          <dgm:chMax val="0"/>
          <dgm:bulletEnabled val="1"/>
        </dgm:presLayoutVars>
      </dgm:prSet>
      <dgm:spPr/>
    </dgm:pt>
  </dgm:ptLst>
  <dgm:cxnLst>
    <dgm:cxn modelId="{C99AA368-AD21-4352-A120-E3243E45FB9F}" type="presOf" srcId="{69E81C59-49F4-4825-88CB-72CB02B8BCA6}" destId="{C052F58A-C945-40EE-83FE-93020FBE5A53}" srcOrd="0" destOrd="0" presId="urn:microsoft.com/office/officeart/2005/8/layout/vList2"/>
    <dgm:cxn modelId="{F5BF2978-21B3-4EF2-9429-7BD35899D375}" type="presOf" srcId="{F6A89133-F54D-43C1-8E6B-9A1963E286A9}" destId="{36E5393A-3BBB-4419-9150-0302820520CF}" srcOrd="0" destOrd="0" presId="urn:microsoft.com/office/officeart/2005/8/layout/vList2"/>
    <dgm:cxn modelId="{343ECFEA-12B4-494C-8EE1-6D25D317CE07}" srcId="{F6A89133-F54D-43C1-8E6B-9A1963E286A9}" destId="{69E81C59-49F4-4825-88CB-72CB02B8BCA6}" srcOrd="0" destOrd="0" parTransId="{FD255EE5-44A6-431F-83AB-FF3D64CFB717}" sibTransId="{FF2481BB-45A1-4F1D-AC8E-ABEFE9F908E3}"/>
    <dgm:cxn modelId="{0B190DE8-B98F-4A1E-AFE5-12AFB302BD56}" type="presParOf" srcId="{36E5393A-3BBB-4419-9150-0302820520CF}" destId="{C052F58A-C945-40EE-83FE-93020FBE5A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A2186B-983D-4BEB-B32A-EDDD5F275F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3FF8F-4194-4C0E-9498-F4CF65D8523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Проведение самодиагностики  психофизических состояний</a:t>
          </a:r>
        </a:p>
      </dgm:t>
    </dgm:pt>
    <dgm:pt modelId="{767A2D87-DCA9-4EED-8AB0-FE0F2B6C0C21}" type="parTrans" cxnId="{80E1A53C-27E0-4B19-A6F9-D71EFE6C66B8}">
      <dgm:prSet/>
      <dgm:spPr/>
      <dgm:t>
        <a:bodyPr/>
        <a:lstStyle/>
        <a:p>
          <a:endParaRPr lang="ru-RU"/>
        </a:p>
      </dgm:t>
    </dgm:pt>
    <dgm:pt modelId="{6C059F1E-8D9D-4825-83B8-21E5A5D904C0}" type="sibTrans" cxnId="{80E1A53C-27E0-4B19-A6F9-D71EFE6C66B8}">
      <dgm:prSet/>
      <dgm:spPr/>
      <dgm:t>
        <a:bodyPr/>
        <a:lstStyle/>
        <a:p>
          <a:endParaRPr lang="ru-RU"/>
        </a:p>
      </dgm:t>
    </dgm:pt>
    <dgm:pt modelId="{B06E15F8-9C03-4B2B-A257-0B95372E332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Выявление проблемы на  основе   сравнительного анализа  и самоанализа</a:t>
          </a:r>
        </a:p>
      </dgm:t>
    </dgm:pt>
    <dgm:pt modelId="{2CE466B9-1FAD-4BD2-91D3-1B3429AFF2E6}" type="parTrans" cxnId="{BBE57E7E-0BC9-4A8C-BB4C-C6ABA33A59E4}">
      <dgm:prSet/>
      <dgm:spPr/>
      <dgm:t>
        <a:bodyPr/>
        <a:lstStyle/>
        <a:p>
          <a:endParaRPr lang="ru-RU"/>
        </a:p>
      </dgm:t>
    </dgm:pt>
    <dgm:pt modelId="{D16B1E54-EC4B-4A79-9A2B-504F6C069867}" type="sibTrans" cxnId="{BBE57E7E-0BC9-4A8C-BB4C-C6ABA33A59E4}">
      <dgm:prSet/>
      <dgm:spPr/>
      <dgm:t>
        <a:bodyPr/>
        <a:lstStyle/>
        <a:p>
          <a:endParaRPr lang="ru-RU"/>
        </a:p>
      </dgm:t>
    </dgm:pt>
    <dgm:pt modelId="{DA675AA5-AC93-4D61-B838-3254BDD43E2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Определение цели  индивидуальной программы</a:t>
          </a:r>
        </a:p>
      </dgm:t>
    </dgm:pt>
    <dgm:pt modelId="{CA6B96AB-D33F-4A24-A227-33723FC22443}" type="parTrans" cxnId="{67879F4A-4200-429A-AB03-E076BC5B1924}">
      <dgm:prSet/>
      <dgm:spPr/>
      <dgm:t>
        <a:bodyPr/>
        <a:lstStyle/>
        <a:p>
          <a:endParaRPr lang="ru-RU"/>
        </a:p>
      </dgm:t>
    </dgm:pt>
    <dgm:pt modelId="{78D2A542-617E-4368-9E9E-85DE8C669F8F}" type="sibTrans" cxnId="{67879F4A-4200-429A-AB03-E076BC5B1924}">
      <dgm:prSet/>
      <dgm:spPr/>
      <dgm:t>
        <a:bodyPr/>
        <a:lstStyle/>
        <a:p>
          <a:endParaRPr lang="ru-RU"/>
        </a:p>
      </dgm:t>
    </dgm:pt>
    <dgm:pt modelId="{6FDB2567-C1EC-4577-A8C4-B4BF8910AED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Постановка задач  (2-3 задачи</a:t>
          </a:r>
          <a:r>
            <a:rPr lang="ru-RU" sz="1400" dirty="0">
              <a:solidFill>
                <a:schemeClr val="tx1"/>
              </a:solidFill>
            </a:rPr>
            <a:t>)</a:t>
          </a:r>
        </a:p>
      </dgm:t>
    </dgm:pt>
    <dgm:pt modelId="{16F804CC-52DD-48C9-B14B-4C5448086FDE}" type="parTrans" cxnId="{2AA94649-0F5F-41E2-AA21-E44E4B00FF0F}">
      <dgm:prSet/>
      <dgm:spPr/>
      <dgm:t>
        <a:bodyPr/>
        <a:lstStyle/>
        <a:p>
          <a:endParaRPr lang="ru-RU"/>
        </a:p>
      </dgm:t>
    </dgm:pt>
    <dgm:pt modelId="{CFB782F3-BAF9-4D85-BABB-138E278155FD}" type="sibTrans" cxnId="{2AA94649-0F5F-41E2-AA21-E44E4B00FF0F}">
      <dgm:prSet/>
      <dgm:spPr/>
      <dgm:t>
        <a:bodyPr/>
        <a:lstStyle/>
        <a:p>
          <a:endParaRPr lang="ru-RU"/>
        </a:p>
      </dgm:t>
    </dgm:pt>
    <dgm:pt modelId="{26A820C0-3ABF-41D9-96E8-242963E1D91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Структура   личностного проекта    (индивидуальной программы)</a:t>
          </a:r>
        </a:p>
      </dgm:t>
    </dgm:pt>
    <dgm:pt modelId="{C9330124-4475-43FD-9F3B-D23832FEE285}" type="parTrans" cxnId="{07B70C2C-4F6F-41C2-BD75-7B20F2EC2B6B}">
      <dgm:prSet/>
      <dgm:spPr/>
      <dgm:t>
        <a:bodyPr/>
        <a:lstStyle/>
        <a:p>
          <a:endParaRPr lang="ru-RU"/>
        </a:p>
      </dgm:t>
    </dgm:pt>
    <dgm:pt modelId="{B1062073-23D2-4ABD-95FB-CDEE619B72BA}" type="sibTrans" cxnId="{07B70C2C-4F6F-41C2-BD75-7B20F2EC2B6B}">
      <dgm:prSet/>
      <dgm:spPr/>
      <dgm:t>
        <a:bodyPr/>
        <a:lstStyle/>
        <a:p>
          <a:endParaRPr lang="ru-RU"/>
        </a:p>
      </dgm:t>
    </dgm:pt>
    <dgm:pt modelId="{BBB11180-6D6B-4E3A-B7B0-DCE96495891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Содержание ЛИЧНОСТНОГО ПРОЕКТА  -  индивидуальной программы (принципы, средства, методы, объем и  интенсивность физической нагрузки, частота занятий )</a:t>
          </a:r>
        </a:p>
      </dgm:t>
    </dgm:pt>
    <dgm:pt modelId="{D10117CF-A30F-4883-A71D-AB71ABBDF410}" type="parTrans" cxnId="{AF0EA824-4498-4F48-BA7B-E7D5F8A9B35A}">
      <dgm:prSet/>
      <dgm:spPr/>
      <dgm:t>
        <a:bodyPr/>
        <a:lstStyle/>
        <a:p>
          <a:endParaRPr lang="ru-RU"/>
        </a:p>
      </dgm:t>
    </dgm:pt>
    <dgm:pt modelId="{9896A218-C7EE-4A22-BE1A-2474B7D6A64C}" type="sibTrans" cxnId="{AF0EA824-4498-4F48-BA7B-E7D5F8A9B35A}">
      <dgm:prSet/>
      <dgm:spPr/>
      <dgm:t>
        <a:bodyPr/>
        <a:lstStyle/>
        <a:p>
          <a:endParaRPr lang="ru-RU"/>
        </a:p>
      </dgm:t>
    </dgm:pt>
    <dgm:pt modelId="{92D72C70-BE3F-436D-AEEC-50F7720349B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Особенности методики тренировочных занятий  с учетом уровня физического состояния, тренированности  или  заболеваний</a:t>
          </a:r>
        </a:p>
      </dgm:t>
    </dgm:pt>
    <dgm:pt modelId="{A1A3A6C8-3367-45D6-BA8E-6531BEACE074}" type="parTrans" cxnId="{DE9902DD-06BB-49AA-8ABD-EB690103DB7F}">
      <dgm:prSet/>
      <dgm:spPr/>
      <dgm:t>
        <a:bodyPr/>
        <a:lstStyle/>
        <a:p>
          <a:endParaRPr lang="ru-RU"/>
        </a:p>
      </dgm:t>
    </dgm:pt>
    <dgm:pt modelId="{CDC65078-E645-4EEC-A851-A35A6277ADC3}" type="sibTrans" cxnId="{DE9902DD-06BB-49AA-8ABD-EB690103DB7F}">
      <dgm:prSet/>
      <dgm:spPr/>
      <dgm:t>
        <a:bodyPr/>
        <a:lstStyle/>
        <a:p>
          <a:endParaRPr lang="ru-RU"/>
        </a:p>
      </dgm:t>
    </dgm:pt>
    <dgm:pt modelId="{EC661C96-988E-4A36-9B1A-9234FFDF6560}" type="pres">
      <dgm:prSet presAssocID="{85A2186B-983D-4BEB-B32A-EDDD5F275F87}" presName="linear" presStyleCnt="0">
        <dgm:presLayoutVars>
          <dgm:animLvl val="lvl"/>
          <dgm:resizeHandles val="exact"/>
        </dgm:presLayoutVars>
      </dgm:prSet>
      <dgm:spPr/>
    </dgm:pt>
    <dgm:pt modelId="{28F63283-6482-4545-A21F-9A5F3AA3622F}" type="pres">
      <dgm:prSet presAssocID="{7723FF8F-4194-4C0E-9498-F4CF65D85234}" presName="parentText" presStyleLbl="node1" presStyleIdx="0" presStyleCnt="7" custScaleX="67477" custScaleY="87513">
        <dgm:presLayoutVars>
          <dgm:chMax val="0"/>
          <dgm:bulletEnabled val="1"/>
        </dgm:presLayoutVars>
      </dgm:prSet>
      <dgm:spPr/>
    </dgm:pt>
    <dgm:pt modelId="{A3DE242E-64D0-4056-BDAF-1693E667BDE4}" type="pres">
      <dgm:prSet presAssocID="{6C059F1E-8D9D-4825-83B8-21E5A5D904C0}" presName="spacer" presStyleCnt="0"/>
      <dgm:spPr/>
    </dgm:pt>
    <dgm:pt modelId="{69D9B57F-A8CC-4E7E-9618-D5D95C69D22A}" type="pres">
      <dgm:prSet presAssocID="{B06E15F8-9C03-4B2B-A257-0B95372E332E}" presName="parentText" presStyleLbl="node1" presStyleIdx="1" presStyleCnt="7" custScaleX="77396" custLinFactNeighborX="89" custLinFactNeighborY="19437">
        <dgm:presLayoutVars>
          <dgm:chMax val="0"/>
          <dgm:bulletEnabled val="1"/>
        </dgm:presLayoutVars>
      </dgm:prSet>
      <dgm:spPr/>
    </dgm:pt>
    <dgm:pt modelId="{B5C7A376-A05F-4A44-AFC8-3724CD62AAA3}" type="pres">
      <dgm:prSet presAssocID="{D16B1E54-EC4B-4A79-9A2B-504F6C069867}" presName="spacer" presStyleCnt="0"/>
      <dgm:spPr/>
    </dgm:pt>
    <dgm:pt modelId="{9F75B1A2-E690-4A21-951B-E0DC03720B8B}" type="pres">
      <dgm:prSet presAssocID="{DA675AA5-AC93-4D61-B838-3254BDD43E2D}" presName="parentText" presStyleLbl="node1" presStyleIdx="2" presStyleCnt="7" custScaleX="87697">
        <dgm:presLayoutVars>
          <dgm:chMax val="0"/>
          <dgm:bulletEnabled val="1"/>
        </dgm:presLayoutVars>
      </dgm:prSet>
      <dgm:spPr/>
    </dgm:pt>
    <dgm:pt modelId="{724B53D7-A49B-49CC-B4C7-6B17D7549DEB}" type="pres">
      <dgm:prSet presAssocID="{78D2A542-617E-4368-9E9E-85DE8C669F8F}" presName="spacer" presStyleCnt="0"/>
      <dgm:spPr/>
    </dgm:pt>
    <dgm:pt modelId="{AB5C5623-98B4-43DB-AF07-1F4C229B708B}" type="pres">
      <dgm:prSet presAssocID="{6FDB2567-C1EC-4577-A8C4-B4BF8910AEDF}" presName="parentText" presStyleLbl="node1" presStyleIdx="3" presStyleCnt="7" custScaleX="98034" custScaleY="110557" custLinFactNeighborX="-3737" custLinFactNeighborY="-63602">
        <dgm:presLayoutVars>
          <dgm:chMax val="0"/>
          <dgm:bulletEnabled val="1"/>
        </dgm:presLayoutVars>
      </dgm:prSet>
      <dgm:spPr/>
    </dgm:pt>
    <dgm:pt modelId="{C07E94E0-4589-4CC4-A333-B967320D3609}" type="pres">
      <dgm:prSet presAssocID="{CFB782F3-BAF9-4D85-BABB-138E278155FD}" presName="spacer" presStyleCnt="0"/>
      <dgm:spPr/>
    </dgm:pt>
    <dgm:pt modelId="{F89ECBD9-7930-4842-9659-2D87CA8BAC41}" type="pres">
      <dgm:prSet presAssocID="{26A820C0-3ABF-41D9-96E8-242963E1D91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B585A1F-FB7D-49E8-B8D9-829ACE71C174}" type="pres">
      <dgm:prSet presAssocID="{B1062073-23D2-4ABD-95FB-CDEE619B72BA}" presName="spacer" presStyleCnt="0"/>
      <dgm:spPr/>
    </dgm:pt>
    <dgm:pt modelId="{8667AB35-6833-4256-B16C-0CF35FF3BC82}" type="pres">
      <dgm:prSet presAssocID="{BBB11180-6D6B-4E3A-B7B0-DCE96495891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25329AF-02FE-498C-AC33-2B30B4247DE2}" type="pres">
      <dgm:prSet presAssocID="{9896A218-C7EE-4A22-BE1A-2474B7D6A64C}" presName="spacer" presStyleCnt="0"/>
      <dgm:spPr/>
    </dgm:pt>
    <dgm:pt modelId="{CC15A15E-9B70-45B4-A93E-D2FCB8EE0921}" type="pres">
      <dgm:prSet presAssocID="{92D72C70-BE3F-436D-AEEC-50F7720349B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F0EA824-4498-4F48-BA7B-E7D5F8A9B35A}" srcId="{85A2186B-983D-4BEB-B32A-EDDD5F275F87}" destId="{BBB11180-6D6B-4E3A-B7B0-DCE964958916}" srcOrd="5" destOrd="0" parTransId="{D10117CF-A30F-4883-A71D-AB71ABBDF410}" sibTransId="{9896A218-C7EE-4A22-BE1A-2474B7D6A64C}"/>
    <dgm:cxn modelId="{4E5A6827-531B-45A5-B147-82EE300BF575}" type="presOf" srcId="{85A2186B-983D-4BEB-B32A-EDDD5F275F87}" destId="{EC661C96-988E-4A36-9B1A-9234FFDF6560}" srcOrd="0" destOrd="0" presId="urn:microsoft.com/office/officeart/2005/8/layout/vList2"/>
    <dgm:cxn modelId="{07B70C2C-4F6F-41C2-BD75-7B20F2EC2B6B}" srcId="{85A2186B-983D-4BEB-B32A-EDDD5F275F87}" destId="{26A820C0-3ABF-41D9-96E8-242963E1D91C}" srcOrd="4" destOrd="0" parTransId="{C9330124-4475-43FD-9F3B-D23832FEE285}" sibTransId="{B1062073-23D2-4ABD-95FB-CDEE619B72BA}"/>
    <dgm:cxn modelId="{80E1A53C-27E0-4B19-A6F9-D71EFE6C66B8}" srcId="{85A2186B-983D-4BEB-B32A-EDDD5F275F87}" destId="{7723FF8F-4194-4C0E-9498-F4CF65D85234}" srcOrd="0" destOrd="0" parTransId="{767A2D87-DCA9-4EED-8AB0-FE0F2B6C0C21}" sibTransId="{6C059F1E-8D9D-4825-83B8-21E5A5D904C0}"/>
    <dgm:cxn modelId="{EED44444-7015-4D66-A990-A2692CBB2FCE}" type="presOf" srcId="{DA675AA5-AC93-4D61-B838-3254BDD43E2D}" destId="{9F75B1A2-E690-4A21-951B-E0DC03720B8B}" srcOrd="0" destOrd="0" presId="urn:microsoft.com/office/officeart/2005/8/layout/vList2"/>
    <dgm:cxn modelId="{3E7CAA66-E43F-474A-BE02-28E120517618}" type="presOf" srcId="{BBB11180-6D6B-4E3A-B7B0-DCE964958916}" destId="{8667AB35-6833-4256-B16C-0CF35FF3BC82}" srcOrd="0" destOrd="0" presId="urn:microsoft.com/office/officeart/2005/8/layout/vList2"/>
    <dgm:cxn modelId="{2AA94649-0F5F-41E2-AA21-E44E4B00FF0F}" srcId="{85A2186B-983D-4BEB-B32A-EDDD5F275F87}" destId="{6FDB2567-C1EC-4577-A8C4-B4BF8910AEDF}" srcOrd="3" destOrd="0" parTransId="{16F804CC-52DD-48C9-B14B-4C5448086FDE}" sibTransId="{CFB782F3-BAF9-4D85-BABB-138E278155FD}"/>
    <dgm:cxn modelId="{67879F4A-4200-429A-AB03-E076BC5B1924}" srcId="{85A2186B-983D-4BEB-B32A-EDDD5F275F87}" destId="{DA675AA5-AC93-4D61-B838-3254BDD43E2D}" srcOrd="2" destOrd="0" parTransId="{CA6B96AB-D33F-4A24-A227-33723FC22443}" sibTransId="{78D2A542-617E-4368-9E9E-85DE8C669F8F}"/>
    <dgm:cxn modelId="{BBE57E7E-0BC9-4A8C-BB4C-C6ABA33A59E4}" srcId="{85A2186B-983D-4BEB-B32A-EDDD5F275F87}" destId="{B06E15F8-9C03-4B2B-A257-0B95372E332E}" srcOrd="1" destOrd="0" parTransId="{2CE466B9-1FAD-4BD2-91D3-1B3429AFF2E6}" sibTransId="{D16B1E54-EC4B-4A79-9A2B-504F6C069867}"/>
    <dgm:cxn modelId="{D4279F90-AE0F-458D-BB5C-C5029BCF031B}" type="presOf" srcId="{B06E15F8-9C03-4B2B-A257-0B95372E332E}" destId="{69D9B57F-A8CC-4E7E-9618-D5D95C69D22A}" srcOrd="0" destOrd="0" presId="urn:microsoft.com/office/officeart/2005/8/layout/vList2"/>
    <dgm:cxn modelId="{2EF24F9F-73F7-4263-924C-9758DD0FFDD8}" type="presOf" srcId="{26A820C0-3ABF-41D9-96E8-242963E1D91C}" destId="{F89ECBD9-7930-4842-9659-2D87CA8BAC41}" srcOrd="0" destOrd="0" presId="urn:microsoft.com/office/officeart/2005/8/layout/vList2"/>
    <dgm:cxn modelId="{75E846AC-AA60-4E9D-A11F-F0BB6EDFC4DE}" type="presOf" srcId="{6FDB2567-C1EC-4577-A8C4-B4BF8910AEDF}" destId="{AB5C5623-98B4-43DB-AF07-1F4C229B708B}" srcOrd="0" destOrd="0" presId="urn:microsoft.com/office/officeart/2005/8/layout/vList2"/>
    <dgm:cxn modelId="{3E4E3EBB-DB34-4460-A6FB-B2CC1D62A5E1}" type="presOf" srcId="{7723FF8F-4194-4C0E-9498-F4CF65D85234}" destId="{28F63283-6482-4545-A21F-9A5F3AA3622F}" srcOrd="0" destOrd="0" presId="urn:microsoft.com/office/officeart/2005/8/layout/vList2"/>
    <dgm:cxn modelId="{DE9902DD-06BB-49AA-8ABD-EB690103DB7F}" srcId="{85A2186B-983D-4BEB-B32A-EDDD5F275F87}" destId="{92D72C70-BE3F-436D-AEEC-50F7720349B4}" srcOrd="6" destOrd="0" parTransId="{A1A3A6C8-3367-45D6-BA8E-6531BEACE074}" sibTransId="{CDC65078-E645-4EEC-A851-A35A6277ADC3}"/>
    <dgm:cxn modelId="{4F21EBDF-E8BB-42E0-B9CF-06E03F050ED1}" type="presOf" srcId="{92D72C70-BE3F-436D-AEEC-50F7720349B4}" destId="{CC15A15E-9B70-45B4-A93E-D2FCB8EE0921}" srcOrd="0" destOrd="0" presId="urn:microsoft.com/office/officeart/2005/8/layout/vList2"/>
    <dgm:cxn modelId="{960BE31F-1B59-4486-98EF-BB1BAB3365E2}" type="presParOf" srcId="{EC661C96-988E-4A36-9B1A-9234FFDF6560}" destId="{28F63283-6482-4545-A21F-9A5F3AA3622F}" srcOrd="0" destOrd="0" presId="urn:microsoft.com/office/officeart/2005/8/layout/vList2"/>
    <dgm:cxn modelId="{F77BBCEA-0FB6-4ED6-B34C-948A2C59CB18}" type="presParOf" srcId="{EC661C96-988E-4A36-9B1A-9234FFDF6560}" destId="{A3DE242E-64D0-4056-BDAF-1693E667BDE4}" srcOrd="1" destOrd="0" presId="urn:microsoft.com/office/officeart/2005/8/layout/vList2"/>
    <dgm:cxn modelId="{C5F2CC69-2FBC-4071-B410-83280462E0A1}" type="presParOf" srcId="{EC661C96-988E-4A36-9B1A-9234FFDF6560}" destId="{69D9B57F-A8CC-4E7E-9618-D5D95C69D22A}" srcOrd="2" destOrd="0" presId="urn:microsoft.com/office/officeart/2005/8/layout/vList2"/>
    <dgm:cxn modelId="{1A0F835A-D9C6-45AF-9280-E15C7ADE590D}" type="presParOf" srcId="{EC661C96-988E-4A36-9B1A-9234FFDF6560}" destId="{B5C7A376-A05F-4A44-AFC8-3724CD62AAA3}" srcOrd="3" destOrd="0" presId="urn:microsoft.com/office/officeart/2005/8/layout/vList2"/>
    <dgm:cxn modelId="{AB96BBC3-BE8A-47F6-BD5C-17909E5C9B3C}" type="presParOf" srcId="{EC661C96-988E-4A36-9B1A-9234FFDF6560}" destId="{9F75B1A2-E690-4A21-951B-E0DC03720B8B}" srcOrd="4" destOrd="0" presId="urn:microsoft.com/office/officeart/2005/8/layout/vList2"/>
    <dgm:cxn modelId="{7EB28742-06B2-4187-BA29-4391128E630E}" type="presParOf" srcId="{EC661C96-988E-4A36-9B1A-9234FFDF6560}" destId="{724B53D7-A49B-49CC-B4C7-6B17D7549DEB}" srcOrd="5" destOrd="0" presId="urn:microsoft.com/office/officeart/2005/8/layout/vList2"/>
    <dgm:cxn modelId="{1C93B803-5F66-431A-A0C3-1BE171D5600F}" type="presParOf" srcId="{EC661C96-988E-4A36-9B1A-9234FFDF6560}" destId="{AB5C5623-98B4-43DB-AF07-1F4C229B708B}" srcOrd="6" destOrd="0" presId="urn:microsoft.com/office/officeart/2005/8/layout/vList2"/>
    <dgm:cxn modelId="{2239146C-8884-4F24-A0DF-000C4330EF85}" type="presParOf" srcId="{EC661C96-988E-4A36-9B1A-9234FFDF6560}" destId="{C07E94E0-4589-4CC4-A333-B967320D3609}" srcOrd="7" destOrd="0" presId="urn:microsoft.com/office/officeart/2005/8/layout/vList2"/>
    <dgm:cxn modelId="{8CAA3756-1E72-4DF5-87EC-8E7DA48B65A7}" type="presParOf" srcId="{EC661C96-988E-4A36-9B1A-9234FFDF6560}" destId="{F89ECBD9-7930-4842-9659-2D87CA8BAC41}" srcOrd="8" destOrd="0" presId="urn:microsoft.com/office/officeart/2005/8/layout/vList2"/>
    <dgm:cxn modelId="{6235B73D-3C96-461C-99CB-F57A4F1FBF62}" type="presParOf" srcId="{EC661C96-988E-4A36-9B1A-9234FFDF6560}" destId="{1B585A1F-FB7D-49E8-B8D9-829ACE71C174}" srcOrd="9" destOrd="0" presId="urn:microsoft.com/office/officeart/2005/8/layout/vList2"/>
    <dgm:cxn modelId="{6E751170-13C3-40E3-B93A-92337B2BCD0A}" type="presParOf" srcId="{EC661C96-988E-4A36-9B1A-9234FFDF6560}" destId="{8667AB35-6833-4256-B16C-0CF35FF3BC82}" srcOrd="10" destOrd="0" presId="urn:microsoft.com/office/officeart/2005/8/layout/vList2"/>
    <dgm:cxn modelId="{CE1B6075-35DE-41A7-A7EF-4808BE04B4F1}" type="presParOf" srcId="{EC661C96-988E-4A36-9B1A-9234FFDF6560}" destId="{C25329AF-02FE-498C-AC33-2B30B4247DE2}" srcOrd="11" destOrd="0" presId="urn:microsoft.com/office/officeart/2005/8/layout/vList2"/>
    <dgm:cxn modelId="{A583ACA9-716A-413C-9715-05ED548C97B4}" type="presParOf" srcId="{EC661C96-988E-4A36-9B1A-9234FFDF6560}" destId="{CC15A15E-9B70-45B4-A93E-D2FCB8EE092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FB1E3-C09D-4F4B-8B2C-DB3BA27A11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C2A9FE-667A-4F56-BF10-29C58F8A742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baseline="0" dirty="0">
              <a:solidFill>
                <a:schemeClr val="tx1"/>
              </a:solidFill>
            </a:rPr>
            <a:t>1.</a:t>
          </a:r>
        </a:p>
        <a:p>
          <a:pPr rtl="0"/>
          <a:r>
            <a:rPr lang="ru-RU" sz="1800" b="1" baseline="0" dirty="0">
              <a:solidFill>
                <a:schemeClr val="tx1"/>
              </a:solidFill>
            </a:rPr>
            <a:t>Титульный лист</a:t>
          </a:r>
          <a:endParaRPr lang="ru-RU" sz="1800" b="1" dirty="0">
            <a:solidFill>
              <a:schemeClr val="tx1"/>
            </a:solidFill>
          </a:endParaRPr>
        </a:p>
      </dgm:t>
    </dgm:pt>
    <dgm:pt modelId="{0F971B1F-145E-45A3-9F82-49840AA4C60D}" type="parTrans" cxnId="{16FCF918-F0BC-4124-8E17-B8C79523B6F4}">
      <dgm:prSet/>
      <dgm:spPr/>
      <dgm:t>
        <a:bodyPr/>
        <a:lstStyle/>
        <a:p>
          <a:endParaRPr lang="ru-RU"/>
        </a:p>
      </dgm:t>
    </dgm:pt>
    <dgm:pt modelId="{AA89D501-7E14-4066-A94F-B7D489618151}" type="sibTrans" cxnId="{16FCF918-F0BC-4124-8E17-B8C79523B6F4}">
      <dgm:prSet/>
      <dgm:spPr/>
      <dgm:t>
        <a:bodyPr/>
        <a:lstStyle/>
        <a:p>
          <a:endParaRPr lang="ru-RU"/>
        </a:p>
      </dgm:t>
    </dgm:pt>
    <dgm:pt modelId="{8CC24033-8180-431A-B001-B743AE920E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baseline="0" dirty="0">
              <a:solidFill>
                <a:schemeClr val="tx1"/>
              </a:solidFill>
            </a:rPr>
            <a:t>2.</a:t>
          </a:r>
        </a:p>
        <a:p>
          <a:pPr rtl="0"/>
          <a:r>
            <a:rPr lang="ru-RU" sz="1400" b="1" baseline="0" dirty="0">
              <a:solidFill>
                <a:schemeClr val="tx1"/>
              </a:solidFill>
            </a:rPr>
            <a:t>Актуальность</a:t>
          </a:r>
        </a:p>
        <a:p>
          <a:pPr rtl="0"/>
          <a:r>
            <a:rPr lang="ru-RU" sz="1400" b="1" baseline="0" dirty="0">
              <a:solidFill>
                <a:schemeClr val="tx1"/>
              </a:solidFill>
            </a:rPr>
            <a:t>исследовани</a:t>
          </a:r>
          <a:r>
            <a:rPr lang="ru-RU" sz="1400" b="0" baseline="0" dirty="0">
              <a:solidFill>
                <a:schemeClr val="tx1"/>
              </a:solidFill>
            </a:rPr>
            <a:t>я</a:t>
          </a:r>
          <a:endParaRPr lang="ru-RU" sz="1400" b="0" dirty="0">
            <a:solidFill>
              <a:schemeClr val="tx1"/>
            </a:solidFill>
          </a:endParaRPr>
        </a:p>
      </dgm:t>
    </dgm:pt>
    <dgm:pt modelId="{60E162AD-012E-4491-8F88-E930BB9B5708}" type="parTrans" cxnId="{90DFEA5D-F7BF-49A5-936C-F681F08EB657}">
      <dgm:prSet/>
      <dgm:spPr/>
      <dgm:t>
        <a:bodyPr/>
        <a:lstStyle/>
        <a:p>
          <a:endParaRPr lang="ru-RU"/>
        </a:p>
      </dgm:t>
    </dgm:pt>
    <dgm:pt modelId="{14CDA83D-D620-45B7-A12B-5710E3F8885F}" type="sibTrans" cxnId="{90DFEA5D-F7BF-49A5-936C-F681F08EB657}">
      <dgm:prSet/>
      <dgm:spPr/>
      <dgm:t>
        <a:bodyPr/>
        <a:lstStyle/>
        <a:p>
          <a:endParaRPr lang="ru-RU"/>
        </a:p>
      </dgm:t>
    </dgm:pt>
    <dgm:pt modelId="{DE8C2D7B-BFDA-46CD-9632-846B1A7D347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3.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Цель  исследования  </a:t>
          </a:r>
          <a:endParaRPr lang="ru-RU" b="1" dirty="0">
            <a:solidFill>
              <a:schemeClr val="tx1"/>
            </a:solidFill>
          </a:endParaRPr>
        </a:p>
      </dgm:t>
    </dgm:pt>
    <dgm:pt modelId="{E498AC12-BC97-40B3-B48E-1C6988D67253}" type="parTrans" cxnId="{A61F93C7-83A3-4600-B1AA-7FB2E82D0D5A}">
      <dgm:prSet/>
      <dgm:spPr/>
      <dgm:t>
        <a:bodyPr/>
        <a:lstStyle/>
        <a:p>
          <a:endParaRPr lang="ru-RU"/>
        </a:p>
      </dgm:t>
    </dgm:pt>
    <dgm:pt modelId="{F4C71578-7EBD-46E7-B76B-8317B1DB67A6}" type="sibTrans" cxnId="{A61F93C7-83A3-4600-B1AA-7FB2E82D0D5A}">
      <dgm:prSet/>
      <dgm:spPr/>
      <dgm:t>
        <a:bodyPr/>
        <a:lstStyle/>
        <a:p>
          <a:endParaRPr lang="ru-RU"/>
        </a:p>
      </dgm:t>
    </dgm:pt>
    <dgm:pt modelId="{F5705AF1-1958-4F6A-A428-81898357F8D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4. 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Задачи исследования</a:t>
          </a:r>
          <a:endParaRPr lang="ru-RU" b="1" dirty="0">
            <a:solidFill>
              <a:schemeClr val="tx1"/>
            </a:solidFill>
          </a:endParaRPr>
        </a:p>
      </dgm:t>
    </dgm:pt>
    <dgm:pt modelId="{FCBC142E-85C2-4481-9F02-3E7BB5A15E3D}" type="parTrans" cxnId="{C93BD912-F0C4-44FE-A0DA-E538F4FCDE07}">
      <dgm:prSet/>
      <dgm:spPr/>
      <dgm:t>
        <a:bodyPr/>
        <a:lstStyle/>
        <a:p>
          <a:endParaRPr lang="ru-RU"/>
        </a:p>
      </dgm:t>
    </dgm:pt>
    <dgm:pt modelId="{00B504AB-60F5-4EED-A093-262CD91B34A7}" type="sibTrans" cxnId="{C93BD912-F0C4-44FE-A0DA-E538F4FCDE07}">
      <dgm:prSet/>
      <dgm:spPr/>
      <dgm:t>
        <a:bodyPr/>
        <a:lstStyle/>
        <a:p>
          <a:endParaRPr lang="ru-RU"/>
        </a:p>
      </dgm:t>
    </dgm:pt>
    <dgm:pt modelId="{16B1AA19-4BCD-40CA-8178-638FCEADC7C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5-9  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Структура и содержание </a:t>
          </a:r>
          <a:endParaRPr lang="ru-RU" b="1" dirty="0">
            <a:solidFill>
              <a:schemeClr val="tx1"/>
            </a:solidFill>
          </a:endParaRPr>
        </a:p>
      </dgm:t>
    </dgm:pt>
    <dgm:pt modelId="{A394BF1C-3DF0-4A64-A4AB-7CD791A88FDA}" type="parTrans" cxnId="{9B728A00-4DC6-46F1-BE02-E7243173BEDB}">
      <dgm:prSet/>
      <dgm:spPr/>
      <dgm:t>
        <a:bodyPr/>
        <a:lstStyle/>
        <a:p>
          <a:endParaRPr lang="ru-RU"/>
        </a:p>
      </dgm:t>
    </dgm:pt>
    <dgm:pt modelId="{69335E99-A170-470F-A9F4-38C07A2FE9AF}" type="sibTrans" cxnId="{9B728A00-4DC6-46F1-BE02-E7243173BEDB}">
      <dgm:prSet/>
      <dgm:spPr/>
      <dgm:t>
        <a:bodyPr/>
        <a:lstStyle/>
        <a:p>
          <a:endParaRPr lang="ru-RU"/>
        </a:p>
      </dgm:t>
    </dgm:pt>
    <dgm:pt modelId="{C3F472F6-2CE9-41C4-8A51-2959DF5E8B3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10.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Выводы</a:t>
          </a:r>
          <a:endParaRPr lang="ru-RU" b="1" dirty="0">
            <a:solidFill>
              <a:schemeClr val="tx1"/>
            </a:solidFill>
          </a:endParaRPr>
        </a:p>
      </dgm:t>
    </dgm:pt>
    <dgm:pt modelId="{AFEF2776-5807-4BDB-AD7E-E619DBC74A9B}" type="parTrans" cxnId="{80A16075-90AB-466E-AADB-5D2F7F285E3B}">
      <dgm:prSet/>
      <dgm:spPr/>
      <dgm:t>
        <a:bodyPr/>
        <a:lstStyle/>
        <a:p>
          <a:endParaRPr lang="ru-RU"/>
        </a:p>
      </dgm:t>
    </dgm:pt>
    <dgm:pt modelId="{73856DE3-D075-4D5B-99DD-4F20D581B929}" type="sibTrans" cxnId="{80A16075-90AB-466E-AADB-5D2F7F285E3B}">
      <dgm:prSet/>
      <dgm:spPr/>
      <dgm:t>
        <a:bodyPr/>
        <a:lstStyle/>
        <a:p>
          <a:endParaRPr lang="ru-RU"/>
        </a:p>
      </dgm:t>
    </dgm:pt>
    <dgm:pt modelId="{2847AA53-1ECF-4B1D-8995-3E0192596DB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11</a:t>
          </a:r>
          <a:r>
            <a:rPr lang="ru-RU" b="1" baseline="0">
              <a:solidFill>
                <a:schemeClr val="tx1"/>
              </a:solidFill>
            </a:rPr>
            <a:t>. </a:t>
          </a:r>
        </a:p>
        <a:p>
          <a:pPr rtl="0"/>
          <a:r>
            <a:rPr lang="ru-RU" b="1" baseline="0">
              <a:solidFill>
                <a:schemeClr val="tx1"/>
              </a:solidFill>
            </a:rPr>
            <a:t> </a:t>
          </a:r>
          <a:r>
            <a:rPr lang="ru-RU" b="1" baseline="0" dirty="0">
              <a:solidFill>
                <a:schemeClr val="tx1"/>
              </a:solidFill>
            </a:rPr>
            <a:t>Список литературы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(3-5 источников)</a:t>
          </a:r>
          <a:r>
            <a:rPr lang="ru-RU" baseline="0" dirty="0"/>
            <a:t>)))</a:t>
          </a:r>
        </a:p>
      </dgm:t>
    </dgm:pt>
    <dgm:pt modelId="{D590B04C-6AFC-466E-A6A9-684A5D1026E8}" type="parTrans" cxnId="{76BCD402-A301-4F7A-B1F2-C64F40FBD5B4}">
      <dgm:prSet/>
      <dgm:spPr/>
      <dgm:t>
        <a:bodyPr/>
        <a:lstStyle/>
        <a:p>
          <a:endParaRPr lang="ru-RU"/>
        </a:p>
      </dgm:t>
    </dgm:pt>
    <dgm:pt modelId="{C3FFF09B-E20B-482B-9669-D14F961E5030}" type="sibTrans" cxnId="{76BCD402-A301-4F7A-B1F2-C64F40FBD5B4}">
      <dgm:prSet/>
      <dgm:spPr/>
      <dgm:t>
        <a:bodyPr/>
        <a:lstStyle/>
        <a:p>
          <a:endParaRPr lang="ru-RU"/>
        </a:p>
      </dgm:t>
    </dgm:pt>
    <dgm:pt modelId="{204753A6-55E6-439A-B10B-AA219E9BBBA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12.</a:t>
          </a:r>
        </a:p>
        <a:p>
          <a:pPr rtl="0"/>
          <a:r>
            <a:rPr lang="ru-RU" b="1" baseline="0" dirty="0">
              <a:solidFill>
                <a:schemeClr val="tx1"/>
              </a:solidFill>
            </a:rPr>
            <a:t>  Спасибо за внимание</a:t>
          </a:r>
          <a:r>
            <a:rPr lang="ru-RU" b="1" baseline="0" dirty="0"/>
            <a:t>!</a:t>
          </a:r>
        </a:p>
      </dgm:t>
    </dgm:pt>
    <dgm:pt modelId="{162E8984-577D-4B89-80FE-187C8A83E49C}" type="parTrans" cxnId="{E8B891B6-578F-48FA-BC44-ECFDBF2581BA}">
      <dgm:prSet/>
      <dgm:spPr/>
      <dgm:t>
        <a:bodyPr/>
        <a:lstStyle/>
        <a:p>
          <a:endParaRPr lang="ru-RU"/>
        </a:p>
      </dgm:t>
    </dgm:pt>
    <dgm:pt modelId="{6CF874C0-E9E7-4217-B887-1EC1C6CEB82C}" type="sibTrans" cxnId="{E8B891B6-578F-48FA-BC44-ECFDBF2581BA}">
      <dgm:prSet/>
      <dgm:spPr/>
      <dgm:t>
        <a:bodyPr/>
        <a:lstStyle/>
        <a:p>
          <a:endParaRPr lang="ru-RU"/>
        </a:p>
      </dgm:t>
    </dgm:pt>
    <dgm:pt modelId="{676A0CD7-C0AD-4664-A512-A58812052A35}" type="pres">
      <dgm:prSet presAssocID="{6D2FB1E3-C09D-4F4B-8B2C-DB3BA27A11DF}" presName="CompostProcess" presStyleCnt="0">
        <dgm:presLayoutVars>
          <dgm:dir/>
          <dgm:resizeHandles val="exact"/>
        </dgm:presLayoutVars>
      </dgm:prSet>
      <dgm:spPr/>
    </dgm:pt>
    <dgm:pt modelId="{385C62D9-5066-4DB4-860B-8C8CE04C11A4}" type="pres">
      <dgm:prSet presAssocID="{6D2FB1E3-C09D-4F4B-8B2C-DB3BA27A11DF}" presName="arrow" presStyleLbl="bgShp" presStyleIdx="0" presStyleCnt="1" custLinFactNeighborX="2506" custLinFactNeighborY="-231"/>
      <dgm:spPr/>
    </dgm:pt>
    <dgm:pt modelId="{EAD652A1-58D1-4ABC-A8DB-D1AA276E57C2}" type="pres">
      <dgm:prSet presAssocID="{6D2FB1E3-C09D-4F4B-8B2C-DB3BA27A11DF}" presName="linearProcess" presStyleCnt="0"/>
      <dgm:spPr/>
    </dgm:pt>
    <dgm:pt modelId="{9F1C0070-12B8-4FC8-9BF0-9976FB09FD7D}" type="pres">
      <dgm:prSet presAssocID="{20C2A9FE-667A-4F56-BF10-29C58F8A742B}" presName="textNode" presStyleLbl="node1" presStyleIdx="0" presStyleCnt="8" custScaleX="103102" custScaleY="84830" custLinFactX="10800" custLinFactNeighborX="100000" custLinFactNeighborY="-64264">
        <dgm:presLayoutVars>
          <dgm:bulletEnabled val="1"/>
        </dgm:presLayoutVars>
      </dgm:prSet>
      <dgm:spPr/>
    </dgm:pt>
    <dgm:pt modelId="{E7E046D2-5A5D-4470-8308-FF74E16D27A4}" type="pres">
      <dgm:prSet presAssocID="{AA89D501-7E14-4066-A94F-B7D489618151}" presName="sibTrans" presStyleCnt="0"/>
      <dgm:spPr/>
    </dgm:pt>
    <dgm:pt modelId="{506EFB74-E393-4898-83B9-7F29949B070F}" type="pres">
      <dgm:prSet presAssocID="{8CC24033-8180-431A-B001-B743AE920E81}" presName="textNode" presStyleLbl="node1" presStyleIdx="1" presStyleCnt="8" custLinFactNeighborX="66844" custLinFactNeighborY="-41688">
        <dgm:presLayoutVars>
          <dgm:bulletEnabled val="1"/>
        </dgm:presLayoutVars>
      </dgm:prSet>
      <dgm:spPr/>
    </dgm:pt>
    <dgm:pt modelId="{BE760AC7-3A3A-44DE-B9C4-B41246FF0966}" type="pres">
      <dgm:prSet presAssocID="{14CDA83D-D620-45B7-A12B-5710E3F8885F}" presName="sibTrans" presStyleCnt="0"/>
      <dgm:spPr/>
    </dgm:pt>
    <dgm:pt modelId="{2FC90C78-25F7-4080-A153-2A0ADF4876AD}" type="pres">
      <dgm:prSet presAssocID="{DE8C2D7B-BFDA-46CD-9632-846B1A7D3474}" presName="textNode" presStyleLbl="node1" presStyleIdx="2" presStyleCnt="8" custLinFactX="-10290" custLinFactNeighborX="-100000" custLinFactNeighborY="-21699">
        <dgm:presLayoutVars>
          <dgm:bulletEnabled val="1"/>
        </dgm:presLayoutVars>
      </dgm:prSet>
      <dgm:spPr/>
    </dgm:pt>
    <dgm:pt modelId="{48F967BF-474A-4D77-A36E-EFED4B8A12F1}" type="pres">
      <dgm:prSet presAssocID="{F4C71578-7EBD-46E7-B76B-8317B1DB67A6}" presName="sibTrans" presStyleCnt="0"/>
      <dgm:spPr/>
    </dgm:pt>
    <dgm:pt modelId="{23E829C2-0CD8-4269-ADCB-3EAC15C72D22}" type="pres">
      <dgm:prSet presAssocID="{F5705AF1-1958-4F6A-A428-81898357F8D6}" presName="textNode" presStyleLbl="node1" presStyleIdx="3" presStyleCnt="8" custLinFactX="-25468" custLinFactNeighborX="-100000" custLinFactNeighborY="-7361">
        <dgm:presLayoutVars>
          <dgm:bulletEnabled val="1"/>
        </dgm:presLayoutVars>
      </dgm:prSet>
      <dgm:spPr/>
    </dgm:pt>
    <dgm:pt modelId="{93E1E56E-9385-4CC0-96E2-19B7E048717B}" type="pres">
      <dgm:prSet presAssocID="{00B504AB-60F5-4EED-A093-262CD91B34A7}" presName="sibTrans" presStyleCnt="0"/>
      <dgm:spPr/>
    </dgm:pt>
    <dgm:pt modelId="{8E84BF36-2BA6-44B3-B796-E0CB2DC1FEAC}" type="pres">
      <dgm:prSet presAssocID="{16B1AA19-4BCD-40CA-8178-638FCEADC7C5}" presName="textNode" presStyleLbl="node1" presStyleIdx="4" presStyleCnt="8" custLinFactX="-38728" custLinFactNeighborX="-100000" custLinFactNeighborY="5646">
        <dgm:presLayoutVars>
          <dgm:bulletEnabled val="1"/>
        </dgm:presLayoutVars>
      </dgm:prSet>
      <dgm:spPr/>
    </dgm:pt>
    <dgm:pt modelId="{17A6ECAC-2C72-4F57-A5F0-7D39E4F755D8}" type="pres">
      <dgm:prSet presAssocID="{69335E99-A170-470F-A9F4-38C07A2FE9AF}" presName="sibTrans" presStyleCnt="0"/>
      <dgm:spPr/>
    </dgm:pt>
    <dgm:pt modelId="{66F78656-D2F2-4322-BA02-84066FC9C98E}" type="pres">
      <dgm:prSet presAssocID="{C3F472F6-2CE9-41C4-8A51-2959DF5E8B33}" presName="textNode" presStyleLbl="node1" presStyleIdx="5" presStyleCnt="8" custLinFactX="-56223" custLinFactNeighborX="-100000" custLinFactNeighborY="18667">
        <dgm:presLayoutVars>
          <dgm:bulletEnabled val="1"/>
        </dgm:presLayoutVars>
      </dgm:prSet>
      <dgm:spPr/>
    </dgm:pt>
    <dgm:pt modelId="{B9300E82-6AF1-45F5-9B49-8930DED9F691}" type="pres">
      <dgm:prSet presAssocID="{73856DE3-D075-4D5B-99DD-4F20D581B929}" presName="sibTrans" presStyleCnt="0"/>
      <dgm:spPr/>
    </dgm:pt>
    <dgm:pt modelId="{A6A6E100-C706-4964-9052-39DF575763F3}" type="pres">
      <dgm:prSet presAssocID="{2847AA53-1ECF-4B1D-8995-3E0192596DBB}" presName="textNode" presStyleLbl="node1" presStyleIdx="6" presStyleCnt="8" custLinFactX="-71971" custLinFactNeighborX="-100000" custLinFactNeighborY="28923">
        <dgm:presLayoutVars>
          <dgm:bulletEnabled val="1"/>
        </dgm:presLayoutVars>
      </dgm:prSet>
      <dgm:spPr/>
    </dgm:pt>
    <dgm:pt modelId="{1EEB37BA-7078-489F-8003-BFFA6FA25677}" type="pres">
      <dgm:prSet presAssocID="{C3FFF09B-E20B-482B-9669-D14F961E5030}" presName="sibTrans" presStyleCnt="0"/>
      <dgm:spPr/>
    </dgm:pt>
    <dgm:pt modelId="{9A15B028-3E92-4D1C-AFA0-416F504AD878}" type="pres">
      <dgm:prSet presAssocID="{204753A6-55E6-439A-B10B-AA219E9BBBAC}" presName="textNode" presStyleLbl="node1" presStyleIdx="7" presStyleCnt="8" custLinFactX="-77857" custLinFactNeighborX="-100000" custLinFactNeighborY="42146">
        <dgm:presLayoutVars>
          <dgm:bulletEnabled val="1"/>
        </dgm:presLayoutVars>
      </dgm:prSet>
      <dgm:spPr/>
    </dgm:pt>
  </dgm:ptLst>
  <dgm:cxnLst>
    <dgm:cxn modelId="{9B728A00-4DC6-46F1-BE02-E7243173BEDB}" srcId="{6D2FB1E3-C09D-4F4B-8B2C-DB3BA27A11DF}" destId="{16B1AA19-4BCD-40CA-8178-638FCEADC7C5}" srcOrd="4" destOrd="0" parTransId="{A394BF1C-3DF0-4A64-A4AB-7CD791A88FDA}" sibTransId="{69335E99-A170-470F-A9F4-38C07A2FE9AF}"/>
    <dgm:cxn modelId="{76BCD402-A301-4F7A-B1F2-C64F40FBD5B4}" srcId="{6D2FB1E3-C09D-4F4B-8B2C-DB3BA27A11DF}" destId="{2847AA53-1ECF-4B1D-8995-3E0192596DBB}" srcOrd="6" destOrd="0" parTransId="{D590B04C-6AFC-466E-A6A9-684A5D1026E8}" sibTransId="{C3FFF09B-E20B-482B-9669-D14F961E5030}"/>
    <dgm:cxn modelId="{C93BD912-F0C4-44FE-A0DA-E538F4FCDE07}" srcId="{6D2FB1E3-C09D-4F4B-8B2C-DB3BA27A11DF}" destId="{F5705AF1-1958-4F6A-A428-81898357F8D6}" srcOrd="3" destOrd="0" parTransId="{FCBC142E-85C2-4481-9F02-3E7BB5A15E3D}" sibTransId="{00B504AB-60F5-4EED-A093-262CD91B34A7}"/>
    <dgm:cxn modelId="{16FCF918-F0BC-4124-8E17-B8C79523B6F4}" srcId="{6D2FB1E3-C09D-4F4B-8B2C-DB3BA27A11DF}" destId="{20C2A9FE-667A-4F56-BF10-29C58F8A742B}" srcOrd="0" destOrd="0" parTransId="{0F971B1F-145E-45A3-9F82-49840AA4C60D}" sibTransId="{AA89D501-7E14-4066-A94F-B7D489618151}"/>
    <dgm:cxn modelId="{90DFEA5D-F7BF-49A5-936C-F681F08EB657}" srcId="{6D2FB1E3-C09D-4F4B-8B2C-DB3BA27A11DF}" destId="{8CC24033-8180-431A-B001-B743AE920E81}" srcOrd="1" destOrd="0" parTransId="{60E162AD-012E-4491-8F88-E930BB9B5708}" sibTransId="{14CDA83D-D620-45B7-A12B-5710E3F8885F}"/>
    <dgm:cxn modelId="{B2F8CE65-B90C-48F8-8E2A-CBC24546649A}" type="presOf" srcId="{2847AA53-1ECF-4B1D-8995-3E0192596DBB}" destId="{A6A6E100-C706-4964-9052-39DF575763F3}" srcOrd="0" destOrd="0" presId="urn:microsoft.com/office/officeart/2005/8/layout/hProcess9"/>
    <dgm:cxn modelId="{F1648151-27A5-46C9-BF2B-BB5CB12290EC}" type="presOf" srcId="{C3F472F6-2CE9-41C4-8A51-2959DF5E8B33}" destId="{66F78656-D2F2-4322-BA02-84066FC9C98E}" srcOrd="0" destOrd="0" presId="urn:microsoft.com/office/officeart/2005/8/layout/hProcess9"/>
    <dgm:cxn modelId="{80707A53-5925-40C3-9F6A-CA22F42F0199}" type="presOf" srcId="{F5705AF1-1958-4F6A-A428-81898357F8D6}" destId="{23E829C2-0CD8-4269-ADCB-3EAC15C72D22}" srcOrd="0" destOrd="0" presId="urn:microsoft.com/office/officeart/2005/8/layout/hProcess9"/>
    <dgm:cxn modelId="{80A16075-90AB-466E-AADB-5D2F7F285E3B}" srcId="{6D2FB1E3-C09D-4F4B-8B2C-DB3BA27A11DF}" destId="{C3F472F6-2CE9-41C4-8A51-2959DF5E8B33}" srcOrd="5" destOrd="0" parTransId="{AFEF2776-5807-4BDB-AD7E-E619DBC74A9B}" sibTransId="{73856DE3-D075-4D5B-99DD-4F20D581B929}"/>
    <dgm:cxn modelId="{36136E79-0EC9-497E-83FF-CFD7F1807D05}" type="presOf" srcId="{20C2A9FE-667A-4F56-BF10-29C58F8A742B}" destId="{9F1C0070-12B8-4FC8-9BF0-9976FB09FD7D}" srcOrd="0" destOrd="0" presId="urn:microsoft.com/office/officeart/2005/8/layout/hProcess9"/>
    <dgm:cxn modelId="{C6007B7F-85EE-431C-98E5-CF19B2A97C49}" type="presOf" srcId="{DE8C2D7B-BFDA-46CD-9632-846B1A7D3474}" destId="{2FC90C78-25F7-4080-A153-2A0ADF4876AD}" srcOrd="0" destOrd="0" presId="urn:microsoft.com/office/officeart/2005/8/layout/hProcess9"/>
    <dgm:cxn modelId="{74BDD29A-5FE5-4C77-8ACF-C0FF99B04ECE}" type="presOf" srcId="{204753A6-55E6-439A-B10B-AA219E9BBBAC}" destId="{9A15B028-3E92-4D1C-AFA0-416F504AD878}" srcOrd="0" destOrd="0" presId="urn:microsoft.com/office/officeart/2005/8/layout/hProcess9"/>
    <dgm:cxn modelId="{6E20F5A1-BACF-4AF6-AD24-54E1B566AF3D}" type="presOf" srcId="{6D2FB1E3-C09D-4F4B-8B2C-DB3BA27A11DF}" destId="{676A0CD7-C0AD-4664-A512-A58812052A35}" srcOrd="0" destOrd="0" presId="urn:microsoft.com/office/officeart/2005/8/layout/hProcess9"/>
    <dgm:cxn modelId="{E8B891B6-578F-48FA-BC44-ECFDBF2581BA}" srcId="{6D2FB1E3-C09D-4F4B-8B2C-DB3BA27A11DF}" destId="{204753A6-55E6-439A-B10B-AA219E9BBBAC}" srcOrd="7" destOrd="0" parTransId="{162E8984-577D-4B89-80FE-187C8A83E49C}" sibTransId="{6CF874C0-E9E7-4217-B887-1EC1C6CEB82C}"/>
    <dgm:cxn modelId="{A61F93C7-83A3-4600-B1AA-7FB2E82D0D5A}" srcId="{6D2FB1E3-C09D-4F4B-8B2C-DB3BA27A11DF}" destId="{DE8C2D7B-BFDA-46CD-9632-846B1A7D3474}" srcOrd="2" destOrd="0" parTransId="{E498AC12-BC97-40B3-B48E-1C6988D67253}" sibTransId="{F4C71578-7EBD-46E7-B76B-8317B1DB67A6}"/>
    <dgm:cxn modelId="{B83B07CB-A57D-4D8B-86CE-2052D42668FE}" type="presOf" srcId="{16B1AA19-4BCD-40CA-8178-638FCEADC7C5}" destId="{8E84BF36-2BA6-44B3-B796-E0CB2DC1FEAC}" srcOrd="0" destOrd="0" presId="urn:microsoft.com/office/officeart/2005/8/layout/hProcess9"/>
    <dgm:cxn modelId="{FC0964FC-81B1-4897-BD84-1895626B945F}" type="presOf" srcId="{8CC24033-8180-431A-B001-B743AE920E81}" destId="{506EFB74-E393-4898-83B9-7F29949B070F}" srcOrd="0" destOrd="0" presId="urn:microsoft.com/office/officeart/2005/8/layout/hProcess9"/>
    <dgm:cxn modelId="{BBD8B104-F291-42FD-BEC0-E730319FBDD5}" type="presParOf" srcId="{676A0CD7-C0AD-4664-A512-A58812052A35}" destId="{385C62D9-5066-4DB4-860B-8C8CE04C11A4}" srcOrd="0" destOrd="0" presId="urn:microsoft.com/office/officeart/2005/8/layout/hProcess9"/>
    <dgm:cxn modelId="{8DFB13F3-1088-4DD7-8F6A-27720F423A60}" type="presParOf" srcId="{676A0CD7-C0AD-4664-A512-A58812052A35}" destId="{EAD652A1-58D1-4ABC-A8DB-D1AA276E57C2}" srcOrd="1" destOrd="0" presId="urn:microsoft.com/office/officeart/2005/8/layout/hProcess9"/>
    <dgm:cxn modelId="{1BE6DBD1-E815-4F16-8EA9-AF721E74A1FF}" type="presParOf" srcId="{EAD652A1-58D1-4ABC-A8DB-D1AA276E57C2}" destId="{9F1C0070-12B8-4FC8-9BF0-9976FB09FD7D}" srcOrd="0" destOrd="0" presId="urn:microsoft.com/office/officeart/2005/8/layout/hProcess9"/>
    <dgm:cxn modelId="{AA934DA3-73F8-41A1-BB12-2C5BE6A2A96B}" type="presParOf" srcId="{EAD652A1-58D1-4ABC-A8DB-D1AA276E57C2}" destId="{E7E046D2-5A5D-4470-8308-FF74E16D27A4}" srcOrd="1" destOrd="0" presId="urn:microsoft.com/office/officeart/2005/8/layout/hProcess9"/>
    <dgm:cxn modelId="{EEC61EE9-D21B-407F-8FE0-22CB30E92B10}" type="presParOf" srcId="{EAD652A1-58D1-4ABC-A8DB-D1AA276E57C2}" destId="{506EFB74-E393-4898-83B9-7F29949B070F}" srcOrd="2" destOrd="0" presId="urn:microsoft.com/office/officeart/2005/8/layout/hProcess9"/>
    <dgm:cxn modelId="{31DDDB07-2843-4C71-8DF7-698D24A83006}" type="presParOf" srcId="{EAD652A1-58D1-4ABC-A8DB-D1AA276E57C2}" destId="{BE760AC7-3A3A-44DE-B9C4-B41246FF0966}" srcOrd="3" destOrd="0" presId="urn:microsoft.com/office/officeart/2005/8/layout/hProcess9"/>
    <dgm:cxn modelId="{4860BE25-3971-4AD9-9A3E-2070DC7B7DD5}" type="presParOf" srcId="{EAD652A1-58D1-4ABC-A8DB-D1AA276E57C2}" destId="{2FC90C78-25F7-4080-A153-2A0ADF4876AD}" srcOrd="4" destOrd="0" presId="urn:microsoft.com/office/officeart/2005/8/layout/hProcess9"/>
    <dgm:cxn modelId="{24D7D9C2-2BF1-4E27-9E62-0E44B71AE4B2}" type="presParOf" srcId="{EAD652A1-58D1-4ABC-A8DB-D1AA276E57C2}" destId="{48F967BF-474A-4D77-A36E-EFED4B8A12F1}" srcOrd="5" destOrd="0" presId="urn:microsoft.com/office/officeart/2005/8/layout/hProcess9"/>
    <dgm:cxn modelId="{4BCD3827-DA81-422A-B66F-C9E8557ED579}" type="presParOf" srcId="{EAD652A1-58D1-4ABC-A8DB-D1AA276E57C2}" destId="{23E829C2-0CD8-4269-ADCB-3EAC15C72D22}" srcOrd="6" destOrd="0" presId="urn:microsoft.com/office/officeart/2005/8/layout/hProcess9"/>
    <dgm:cxn modelId="{1C55D470-B0D4-468E-A3AD-AF17311F7A27}" type="presParOf" srcId="{EAD652A1-58D1-4ABC-A8DB-D1AA276E57C2}" destId="{93E1E56E-9385-4CC0-96E2-19B7E048717B}" srcOrd="7" destOrd="0" presId="urn:microsoft.com/office/officeart/2005/8/layout/hProcess9"/>
    <dgm:cxn modelId="{107FB77A-24CD-4B2C-A7CC-B5F238C2934C}" type="presParOf" srcId="{EAD652A1-58D1-4ABC-A8DB-D1AA276E57C2}" destId="{8E84BF36-2BA6-44B3-B796-E0CB2DC1FEAC}" srcOrd="8" destOrd="0" presId="urn:microsoft.com/office/officeart/2005/8/layout/hProcess9"/>
    <dgm:cxn modelId="{C61A90B2-6CDA-4CF8-9E95-9A704A16A930}" type="presParOf" srcId="{EAD652A1-58D1-4ABC-A8DB-D1AA276E57C2}" destId="{17A6ECAC-2C72-4F57-A5F0-7D39E4F755D8}" srcOrd="9" destOrd="0" presId="urn:microsoft.com/office/officeart/2005/8/layout/hProcess9"/>
    <dgm:cxn modelId="{F0D94E7F-244A-46C4-98C4-5E14C2A49177}" type="presParOf" srcId="{EAD652A1-58D1-4ABC-A8DB-D1AA276E57C2}" destId="{66F78656-D2F2-4322-BA02-84066FC9C98E}" srcOrd="10" destOrd="0" presId="urn:microsoft.com/office/officeart/2005/8/layout/hProcess9"/>
    <dgm:cxn modelId="{DA41E851-7BB1-4654-B244-5266CEC321F1}" type="presParOf" srcId="{EAD652A1-58D1-4ABC-A8DB-D1AA276E57C2}" destId="{B9300E82-6AF1-45F5-9B49-8930DED9F691}" srcOrd="11" destOrd="0" presId="urn:microsoft.com/office/officeart/2005/8/layout/hProcess9"/>
    <dgm:cxn modelId="{C35461DC-F8EB-420E-A1B9-D0BD36CA6A2E}" type="presParOf" srcId="{EAD652A1-58D1-4ABC-A8DB-D1AA276E57C2}" destId="{A6A6E100-C706-4964-9052-39DF575763F3}" srcOrd="12" destOrd="0" presId="urn:microsoft.com/office/officeart/2005/8/layout/hProcess9"/>
    <dgm:cxn modelId="{922C2D13-9E06-4447-8584-0BFADE19FE65}" type="presParOf" srcId="{EAD652A1-58D1-4ABC-A8DB-D1AA276E57C2}" destId="{1EEB37BA-7078-489F-8003-BFFA6FA25677}" srcOrd="13" destOrd="0" presId="urn:microsoft.com/office/officeart/2005/8/layout/hProcess9"/>
    <dgm:cxn modelId="{E3341AA9-E691-473D-A64B-899398A992D2}" type="presParOf" srcId="{EAD652A1-58D1-4ABC-A8DB-D1AA276E57C2}" destId="{9A15B028-3E92-4D1C-AFA0-416F504AD87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229B8-BACE-4758-B212-0AC6B6F64A7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298E5-027D-438F-BA4F-0FFE4D7C85C2}">
      <dgm:prSet/>
      <dgm:spPr/>
      <dgm:t>
        <a:bodyPr/>
        <a:lstStyle/>
        <a:p>
          <a:pPr rtl="0"/>
          <a:r>
            <a:rPr lang="ru-RU" baseline="0"/>
            <a:t>Объем презентации - 12  слайдов</a:t>
          </a:r>
          <a:endParaRPr lang="ru-RU"/>
        </a:p>
      </dgm:t>
    </dgm:pt>
    <dgm:pt modelId="{0CE1B32E-5F50-4036-A134-A74D30469587}" type="parTrans" cxnId="{ECFC4FCD-EB67-415B-BCCA-5BFE69AC2BA0}">
      <dgm:prSet/>
      <dgm:spPr/>
      <dgm:t>
        <a:bodyPr/>
        <a:lstStyle/>
        <a:p>
          <a:endParaRPr lang="ru-RU"/>
        </a:p>
      </dgm:t>
    </dgm:pt>
    <dgm:pt modelId="{6262E3E2-EB0C-4D60-B44A-655DE644C200}" type="sibTrans" cxnId="{ECFC4FCD-EB67-415B-BCCA-5BFE69AC2BA0}">
      <dgm:prSet/>
      <dgm:spPr/>
      <dgm:t>
        <a:bodyPr/>
        <a:lstStyle/>
        <a:p>
          <a:endParaRPr lang="ru-RU"/>
        </a:p>
      </dgm:t>
    </dgm:pt>
    <dgm:pt modelId="{4FDEAE00-7BEB-4CDA-A8FF-CA1E3943E95B}">
      <dgm:prSet/>
      <dgm:spPr/>
      <dgm:t>
        <a:bodyPr/>
        <a:lstStyle/>
        <a:p>
          <a:pPr rtl="0"/>
          <a:r>
            <a:rPr lang="ru-RU" baseline="0" dirty="0"/>
            <a:t>Заголовок (размер  шрифта – 28-36)</a:t>
          </a:r>
          <a:endParaRPr lang="ru-RU" dirty="0"/>
        </a:p>
      </dgm:t>
    </dgm:pt>
    <dgm:pt modelId="{B923BC90-8904-44A1-9396-2B41FA428F1F}" type="parTrans" cxnId="{05C6B8FF-DFB5-4E01-A159-681F540176FB}">
      <dgm:prSet/>
      <dgm:spPr/>
      <dgm:t>
        <a:bodyPr/>
        <a:lstStyle/>
        <a:p>
          <a:endParaRPr lang="ru-RU"/>
        </a:p>
      </dgm:t>
    </dgm:pt>
    <dgm:pt modelId="{BB6021B1-693E-4625-B1BB-09087FA53307}" type="sibTrans" cxnId="{05C6B8FF-DFB5-4E01-A159-681F540176FB}">
      <dgm:prSet/>
      <dgm:spPr/>
      <dgm:t>
        <a:bodyPr/>
        <a:lstStyle/>
        <a:p>
          <a:endParaRPr lang="ru-RU"/>
        </a:p>
      </dgm:t>
    </dgm:pt>
    <dgm:pt modelId="{6994F57A-5921-4503-880A-CA9B3B90962D}">
      <dgm:prSet/>
      <dgm:spPr/>
      <dgm:t>
        <a:bodyPr/>
        <a:lstStyle/>
        <a:p>
          <a:pPr rtl="0"/>
          <a:r>
            <a:rPr lang="ru-RU" dirty="0"/>
            <a:t>Текст (небольшой и краткий)</a:t>
          </a:r>
        </a:p>
      </dgm:t>
    </dgm:pt>
    <dgm:pt modelId="{98A3115D-C2DB-4209-99B2-2F49DFF8F111}" type="parTrans" cxnId="{61DCF854-A581-4FF8-963B-1643B0FF948C}">
      <dgm:prSet/>
      <dgm:spPr/>
      <dgm:t>
        <a:bodyPr/>
        <a:lstStyle/>
        <a:p>
          <a:endParaRPr lang="ru-RU"/>
        </a:p>
      </dgm:t>
    </dgm:pt>
    <dgm:pt modelId="{155888F6-760F-4900-A9D6-6204C48266BB}" type="sibTrans" cxnId="{61DCF854-A581-4FF8-963B-1643B0FF948C}">
      <dgm:prSet/>
      <dgm:spPr/>
      <dgm:t>
        <a:bodyPr/>
        <a:lstStyle/>
        <a:p>
          <a:endParaRPr lang="ru-RU"/>
        </a:p>
      </dgm:t>
    </dgm:pt>
    <dgm:pt modelId="{A2571AE8-81DD-4FE3-A086-7392053384FF}">
      <dgm:prSet/>
      <dgm:spPr/>
      <dgm:t>
        <a:bodyPr/>
        <a:lstStyle/>
        <a:p>
          <a:pPr rtl="0"/>
          <a:r>
            <a:rPr lang="ru-RU" baseline="0" dirty="0"/>
            <a:t>Размер  шрифта текст–  20-24</a:t>
          </a:r>
          <a:endParaRPr lang="ru-RU" dirty="0"/>
        </a:p>
      </dgm:t>
    </dgm:pt>
    <dgm:pt modelId="{F51E73F0-E575-4819-90EE-581802C44F84}" type="parTrans" cxnId="{958C7E1A-D24F-4D3E-AA29-B26AD1E8BFB0}">
      <dgm:prSet/>
      <dgm:spPr/>
      <dgm:t>
        <a:bodyPr/>
        <a:lstStyle/>
        <a:p>
          <a:endParaRPr lang="ru-RU"/>
        </a:p>
      </dgm:t>
    </dgm:pt>
    <dgm:pt modelId="{4E947E54-DA24-434F-B904-E341C57FE6AA}" type="sibTrans" cxnId="{958C7E1A-D24F-4D3E-AA29-B26AD1E8BFB0}">
      <dgm:prSet/>
      <dgm:spPr/>
      <dgm:t>
        <a:bodyPr/>
        <a:lstStyle/>
        <a:p>
          <a:endParaRPr lang="ru-RU"/>
        </a:p>
      </dgm:t>
    </dgm:pt>
    <dgm:pt modelId="{8AE4D310-CFD2-467B-9B5E-F61CC56C5126}">
      <dgm:prSet/>
      <dgm:spPr/>
      <dgm:t>
        <a:bodyPr/>
        <a:lstStyle/>
        <a:p>
          <a:pPr rtl="0"/>
          <a:r>
            <a:rPr lang="ru-RU" baseline="0" dirty="0"/>
            <a:t>Большую информацию  лучше представлять в виде таблицы или схемы</a:t>
          </a:r>
          <a:endParaRPr lang="ru-RU" dirty="0"/>
        </a:p>
      </dgm:t>
    </dgm:pt>
    <dgm:pt modelId="{2ED7FF88-AE62-459B-A569-30C00B29F775}" type="parTrans" cxnId="{D1601C7C-591E-4C6D-A5E9-E46068142FC7}">
      <dgm:prSet/>
      <dgm:spPr/>
      <dgm:t>
        <a:bodyPr/>
        <a:lstStyle/>
        <a:p>
          <a:endParaRPr lang="ru-RU"/>
        </a:p>
      </dgm:t>
    </dgm:pt>
    <dgm:pt modelId="{5D367F9E-ECE7-496A-86E5-1B4948869BFD}" type="sibTrans" cxnId="{D1601C7C-591E-4C6D-A5E9-E46068142FC7}">
      <dgm:prSet/>
      <dgm:spPr/>
      <dgm:t>
        <a:bodyPr/>
        <a:lstStyle/>
        <a:p>
          <a:endParaRPr lang="ru-RU"/>
        </a:p>
      </dgm:t>
    </dgm:pt>
    <dgm:pt modelId="{00437BA6-F8EA-4054-8F22-457971DF0075}">
      <dgm:prSet/>
      <dgm:spPr/>
      <dgm:t>
        <a:bodyPr/>
        <a:lstStyle/>
        <a:p>
          <a:pPr rtl="0"/>
          <a:r>
            <a:rPr lang="ru-RU" baseline="0"/>
            <a:t>Межстрочный интервал – одинарный</a:t>
          </a:r>
          <a:endParaRPr lang="ru-RU"/>
        </a:p>
      </dgm:t>
    </dgm:pt>
    <dgm:pt modelId="{9F6F47AD-9739-4265-A7EE-D26DC78C9BAF}" type="parTrans" cxnId="{4189771E-DA43-4596-A4E3-AF47E508A4EB}">
      <dgm:prSet/>
      <dgm:spPr/>
      <dgm:t>
        <a:bodyPr/>
        <a:lstStyle/>
        <a:p>
          <a:endParaRPr lang="ru-RU"/>
        </a:p>
      </dgm:t>
    </dgm:pt>
    <dgm:pt modelId="{A12D4787-0C0F-44ED-901B-CF8CB7ED6DE6}" type="sibTrans" cxnId="{4189771E-DA43-4596-A4E3-AF47E508A4EB}">
      <dgm:prSet/>
      <dgm:spPr/>
      <dgm:t>
        <a:bodyPr/>
        <a:lstStyle/>
        <a:p>
          <a:endParaRPr lang="ru-RU"/>
        </a:p>
      </dgm:t>
    </dgm:pt>
    <dgm:pt modelId="{C2D00C07-A133-4EAB-A158-CCD547F9ED63}" type="pres">
      <dgm:prSet presAssocID="{C8E229B8-BACE-4758-B212-0AC6B6F64A71}" presName="compositeShape" presStyleCnt="0">
        <dgm:presLayoutVars>
          <dgm:dir/>
          <dgm:resizeHandles/>
        </dgm:presLayoutVars>
      </dgm:prSet>
      <dgm:spPr/>
    </dgm:pt>
    <dgm:pt modelId="{9A00108E-FD22-40F6-93D0-8CBEF7515A0D}" type="pres">
      <dgm:prSet presAssocID="{C8E229B8-BACE-4758-B212-0AC6B6F64A71}" presName="pyramid" presStyleLbl="node1" presStyleIdx="0" presStyleCnt="1" custLinFactNeighborX="-560"/>
      <dgm:spPr>
        <a:ln>
          <a:solidFill>
            <a:schemeClr val="tx2">
              <a:lumMod val="20000"/>
              <a:lumOff val="80000"/>
            </a:schemeClr>
          </a:solidFill>
        </a:ln>
      </dgm:spPr>
    </dgm:pt>
    <dgm:pt modelId="{B8D4D819-F804-4839-B4A9-D13A542CE538}" type="pres">
      <dgm:prSet presAssocID="{C8E229B8-BACE-4758-B212-0AC6B6F64A71}" presName="theList" presStyleCnt="0"/>
      <dgm:spPr/>
    </dgm:pt>
    <dgm:pt modelId="{D28018C1-D612-44E6-A818-E220D72730FD}" type="pres">
      <dgm:prSet presAssocID="{849298E5-027D-438F-BA4F-0FFE4D7C85C2}" presName="aNode" presStyleLbl="fgAcc1" presStyleIdx="0" presStyleCnt="6">
        <dgm:presLayoutVars>
          <dgm:bulletEnabled val="1"/>
        </dgm:presLayoutVars>
      </dgm:prSet>
      <dgm:spPr/>
    </dgm:pt>
    <dgm:pt modelId="{8ACDFFC9-BB07-4F46-A420-A175ACFF61AB}" type="pres">
      <dgm:prSet presAssocID="{849298E5-027D-438F-BA4F-0FFE4D7C85C2}" presName="aSpace" presStyleCnt="0"/>
      <dgm:spPr/>
    </dgm:pt>
    <dgm:pt modelId="{2CD95BE4-0F8E-44E6-80E8-257BF5326808}" type="pres">
      <dgm:prSet presAssocID="{4FDEAE00-7BEB-4CDA-A8FF-CA1E3943E95B}" presName="aNode" presStyleLbl="fgAcc1" presStyleIdx="1" presStyleCnt="6">
        <dgm:presLayoutVars>
          <dgm:bulletEnabled val="1"/>
        </dgm:presLayoutVars>
      </dgm:prSet>
      <dgm:spPr/>
    </dgm:pt>
    <dgm:pt modelId="{4D1434E5-3986-4990-88F5-C718F9C7CA53}" type="pres">
      <dgm:prSet presAssocID="{4FDEAE00-7BEB-4CDA-A8FF-CA1E3943E95B}" presName="aSpace" presStyleCnt="0"/>
      <dgm:spPr/>
    </dgm:pt>
    <dgm:pt modelId="{814216EE-F0F5-49A8-A54C-81C40306C4FC}" type="pres">
      <dgm:prSet presAssocID="{6994F57A-5921-4503-880A-CA9B3B90962D}" presName="aNode" presStyleLbl="fgAcc1" presStyleIdx="2" presStyleCnt="6" custLinFactNeighborX="-1294" custLinFactNeighborY="56832">
        <dgm:presLayoutVars>
          <dgm:bulletEnabled val="1"/>
        </dgm:presLayoutVars>
      </dgm:prSet>
      <dgm:spPr/>
    </dgm:pt>
    <dgm:pt modelId="{C0D9F82A-9FE7-4ACC-879A-12815F3D58CB}" type="pres">
      <dgm:prSet presAssocID="{6994F57A-5921-4503-880A-CA9B3B90962D}" presName="aSpace" presStyleCnt="0"/>
      <dgm:spPr/>
    </dgm:pt>
    <dgm:pt modelId="{0365C244-A376-4ECE-90C4-B79F45E45ED3}" type="pres">
      <dgm:prSet presAssocID="{A2571AE8-81DD-4FE3-A086-7392053384FF}" presName="aNode" presStyleLbl="fgAcc1" presStyleIdx="3" presStyleCnt="6">
        <dgm:presLayoutVars>
          <dgm:bulletEnabled val="1"/>
        </dgm:presLayoutVars>
      </dgm:prSet>
      <dgm:spPr/>
    </dgm:pt>
    <dgm:pt modelId="{276666D4-FF62-43FF-A356-89F30BE1B838}" type="pres">
      <dgm:prSet presAssocID="{A2571AE8-81DD-4FE3-A086-7392053384FF}" presName="aSpace" presStyleCnt="0"/>
      <dgm:spPr/>
    </dgm:pt>
    <dgm:pt modelId="{3FC649EE-2680-4767-B72C-ADEAFD9E5F34}" type="pres">
      <dgm:prSet presAssocID="{8AE4D310-CFD2-467B-9B5E-F61CC56C5126}" presName="aNode" presStyleLbl="fgAcc1" presStyleIdx="4" presStyleCnt="6">
        <dgm:presLayoutVars>
          <dgm:bulletEnabled val="1"/>
        </dgm:presLayoutVars>
      </dgm:prSet>
      <dgm:spPr/>
    </dgm:pt>
    <dgm:pt modelId="{F48ACF5B-98FC-4F96-B97D-3E1ACA79959B}" type="pres">
      <dgm:prSet presAssocID="{8AE4D310-CFD2-467B-9B5E-F61CC56C5126}" presName="aSpace" presStyleCnt="0"/>
      <dgm:spPr/>
    </dgm:pt>
    <dgm:pt modelId="{A414505E-C5A5-4661-A8EE-B91658DEBA0A}" type="pres">
      <dgm:prSet presAssocID="{00437BA6-F8EA-4054-8F22-457971DF0075}" presName="aNode" presStyleLbl="fgAcc1" presStyleIdx="5" presStyleCnt="6">
        <dgm:presLayoutVars>
          <dgm:bulletEnabled val="1"/>
        </dgm:presLayoutVars>
      </dgm:prSet>
      <dgm:spPr/>
    </dgm:pt>
    <dgm:pt modelId="{653CA64B-FAD1-4F56-887A-0B26AC93EF22}" type="pres">
      <dgm:prSet presAssocID="{00437BA6-F8EA-4054-8F22-457971DF0075}" presName="aSpace" presStyleCnt="0"/>
      <dgm:spPr/>
    </dgm:pt>
  </dgm:ptLst>
  <dgm:cxnLst>
    <dgm:cxn modelId="{958C7E1A-D24F-4D3E-AA29-B26AD1E8BFB0}" srcId="{C8E229B8-BACE-4758-B212-0AC6B6F64A71}" destId="{A2571AE8-81DD-4FE3-A086-7392053384FF}" srcOrd="3" destOrd="0" parTransId="{F51E73F0-E575-4819-90EE-581802C44F84}" sibTransId="{4E947E54-DA24-434F-B904-E341C57FE6AA}"/>
    <dgm:cxn modelId="{4189771E-DA43-4596-A4E3-AF47E508A4EB}" srcId="{C8E229B8-BACE-4758-B212-0AC6B6F64A71}" destId="{00437BA6-F8EA-4054-8F22-457971DF0075}" srcOrd="5" destOrd="0" parTransId="{9F6F47AD-9739-4265-A7EE-D26DC78C9BAF}" sibTransId="{A12D4787-0C0F-44ED-901B-CF8CB7ED6DE6}"/>
    <dgm:cxn modelId="{61DCF854-A581-4FF8-963B-1643B0FF948C}" srcId="{C8E229B8-BACE-4758-B212-0AC6B6F64A71}" destId="{6994F57A-5921-4503-880A-CA9B3B90962D}" srcOrd="2" destOrd="0" parTransId="{98A3115D-C2DB-4209-99B2-2F49DFF8F111}" sibTransId="{155888F6-760F-4900-A9D6-6204C48266BB}"/>
    <dgm:cxn modelId="{D1601C7C-591E-4C6D-A5E9-E46068142FC7}" srcId="{C8E229B8-BACE-4758-B212-0AC6B6F64A71}" destId="{8AE4D310-CFD2-467B-9B5E-F61CC56C5126}" srcOrd="4" destOrd="0" parTransId="{2ED7FF88-AE62-459B-A569-30C00B29F775}" sibTransId="{5D367F9E-ECE7-496A-86E5-1B4948869BFD}"/>
    <dgm:cxn modelId="{252F7280-4A45-4F06-927F-23FAB59102BC}" type="presOf" srcId="{6994F57A-5921-4503-880A-CA9B3B90962D}" destId="{814216EE-F0F5-49A8-A54C-81C40306C4FC}" srcOrd="0" destOrd="0" presId="urn:microsoft.com/office/officeart/2005/8/layout/pyramid2"/>
    <dgm:cxn modelId="{6D91159F-7B8A-4E42-95FB-3667D2DA28AA}" type="presOf" srcId="{A2571AE8-81DD-4FE3-A086-7392053384FF}" destId="{0365C244-A376-4ECE-90C4-B79F45E45ED3}" srcOrd="0" destOrd="0" presId="urn:microsoft.com/office/officeart/2005/8/layout/pyramid2"/>
    <dgm:cxn modelId="{C58114A4-1ECB-4479-9D80-ED10730ACAF4}" type="presOf" srcId="{8AE4D310-CFD2-467B-9B5E-F61CC56C5126}" destId="{3FC649EE-2680-4767-B72C-ADEAFD9E5F34}" srcOrd="0" destOrd="0" presId="urn:microsoft.com/office/officeart/2005/8/layout/pyramid2"/>
    <dgm:cxn modelId="{ECFC4FCD-EB67-415B-BCCA-5BFE69AC2BA0}" srcId="{C8E229B8-BACE-4758-B212-0AC6B6F64A71}" destId="{849298E5-027D-438F-BA4F-0FFE4D7C85C2}" srcOrd="0" destOrd="0" parTransId="{0CE1B32E-5F50-4036-A134-A74D30469587}" sibTransId="{6262E3E2-EB0C-4D60-B44A-655DE644C200}"/>
    <dgm:cxn modelId="{640EEAD2-5992-419D-9692-ADCEEC6A000E}" type="presOf" srcId="{849298E5-027D-438F-BA4F-0FFE4D7C85C2}" destId="{D28018C1-D612-44E6-A818-E220D72730FD}" srcOrd="0" destOrd="0" presId="urn:microsoft.com/office/officeart/2005/8/layout/pyramid2"/>
    <dgm:cxn modelId="{AD546AE0-4FB3-4F49-925C-008E12713EB3}" type="presOf" srcId="{4FDEAE00-7BEB-4CDA-A8FF-CA1E3943E95B}" destId="{2CD95BE4-0F8E-44E6-80E8-257BF5326808}" srcOrd="0" destOrd="0" presId="urn:microsoft.com/office/officeart/2005/8/layout/pyramid2"/>
    <dgm:cxn modelId="{CEF4B1E4-9BE1-4878-B523-69A6313DB039}" type="presOf" srcId="{00437BA6-F8EA-4054-8F22-457971DF0075}" destId="{A414505E-C5A5-4661-A8EE-B91658DEBA0A}" srcOrd="0" destOrd="0" presId="urn:microsoft.com/office/officeart/2005/8/layout/pyramid2"/>
    <dgm:cxn modelId="{53A214FF-56F7-4BCA-99F7-C9122E28B090}" type="presOf" srcId="{C8E229B8-BACE-4758-B212-0AC6B6F64A71}" destId="{C2D00C07-A133-4EAB-A158-CCD547F9ED63}" srcOrd="0" destOrd="0" presId="urn:microsoft.com/office/officeart/2005/8/layout/pyramid2"/>
    <dgm:cxn modelId="{05C6B8FF-DFB5-4E01-A159-681F540176FB}" srcId="{C8E229B8-BACE-4758-B212-0AC6B6F64A71}" destId="{4FDEAE00-7BEB-4CDA-A8FF-CA1E3943E95B}" srcOrd="1" destOrd="0" parTransId="{B923BC90-8904-44A1-9396-2B41FA428F1F}" sibTransId="{BB6021B1-693E-4625-B1BB-09087FA53307}"/>
    <dgm:cxn modelId="{FFADB249-3594-4DDE-9439-F0E7452BB649}" type="presParOf" srcId="{C2D00C07-A133-4EAB-A158-CCD547F9ED63}" destId="{9A00108E-FD22-40F6-93D0-8CBEF7515A0D}" srcOrd="0" destOrd="0" presId="urn:microsoft.com/office/officeart/2005/8/layout/pyramid2"/>
    <dgm:cxn modelId="{2373FCDC-BABD-4763-B060-2318C2DAFA2B}" type="presParOf" srcId="{C2D00C07-A133-4EAB-A158-CCD547F9ED63}" destId="{B8D4D819-F804-4839-B4A9-D13A542CE538}" srcOrd="1" destOrd="0" presId="urn:microsoft.com/office/officeart/2005/8/layout/pyramid2"/>
    <dgm:cxn modelId="{2CD92FB5-6C84-413D-9347-BD99733C6E2D}" type="presParOf" srcId="{B8D4D819-F804-4839-B4A9-D13A542CE538}" destId="{D28018C1-D612-44E6-A818-E220D72730FD}" srcOrd="0" destOrd="0" presId="urn:microsoft.com/office/officeart/2005/8/layout/pyramid2"/>
    <dgm:cxn modelId="{2F7FF372-1A6C-40E9-8556-C35CDA0E5992}" type="presParOf" srcId="{B8D4D819-F804-4839-B4A9-D13A542CE538}" destId="{8ACDFFC9-BB07-4F46-A420-A175ACFF61AB}" srcOrd="1" destOrd="0" presId="urn:microsoft.com/office/officeart/2005/8/layout/pyramid2"/>
    <dgm:cxn modelId="{96FB63CE-4B3E-44D6-860B-576A7FD54532}" type="presParOf" srcId="{B8D4D819-F804-4839-B4A9-D13A542CE538}" destId="{2CD95BE4-0F8E-44E6-80E8-257BF5326808}" srcOrd="2" destOrd="0" presId="urn:microsoft.com/office/officeart/2005/8/layout/pyramid2"/>
    <dgm:cxn modelId="{39AC574A-EC5F-4228-A1C4-755A3F2B7C0C}" type="presParOf" srcId="{B8D4D819-F804-4839-B4A9-D13A542CE538}" destId="{4D1434E5-3986-4990-88F5-C718F9C7CA53}" srcOrd="3" destOrd="0" presId="urn:microsoft.com/office/officeart/2005/8/layout/pyramid2"/>
    <dgm:cxn modelId="{361C5793-E69F-4119-B323-92BEF2A1F26B}" type="presParOf" srcId="{B8D4D819-F804-4839-B4A9-D13A542CE538}" destId="{814216EE-F0F5-49A8-A54C-81C40306C4FC}" srcOrd="4" destOrd="0" presId="urn:microsoft.com/office/officeart/2005/8/layout/pyramid2"/>
    <dgm:cxn modelId="{2BABF863-5CA1-446E-89D1-6DA7F10721D5}" type="presParOf" srcId="{B8D4D819-F804-4839-B4A9-D13A542CE538}" destId="{C0D9F82A-9FE7-4ACC-879A-12815F3D58CB}" srcOrd="5" destOrd="0" presId="urn:microsoft.com/office/officeart/2005/8/layout/pyramid2"/>
    <dgm:cxn modelId="{942E2837-49CD-4CC8-A8AB-EA92EF4A506F}" type="presParOf" srcId="{B8D4D819-F804-4839-B4A9-D13A542CE538}" destId="{0365C244-A376-4ECE-90C4-B79F45E45ED3}" srcOrd="6" destOrd="0" presId="urn:microsoft.com/office/officeart/2005/8/layout/pyramid2"/>
    <dgm:cxn modelId="{D1192CC0-F0DB-40D0-9A9B-E2E45EFC6882}" type="presParOf" srcId="{B8D4D819-F804-4839-B4A9-D13A542CE538}" destId="{276666D4-FF62-43FF-A356-89F30BE1B838}" srcOrd="7" destOrd="0" presId="urn:microsoft.com/office/officeart/2005/8/layout/pyramid2"/>
    <dgm:cxn modelId="{1E0CB2E1-7F99-4EC0-BB49-4C83E040B7A2}" type="presParOf" srcId="{B8D4D819-F804-4839-B4A9-D13A542CE538}" destId="{3FC649EE-2680-4767-B72C-ADEAFD9E5F34}" srcOrd="8" destOrd="0" presId="urn:microsoft.com/office/officeart/2005/8/layout/pyramid2"/>
    <dgm:cxn modelId="{01482AEA-3631-4868-8CE5-3DA9412A7E17}" type="presParOf" srcId="{B8D4D819-F804-4839-B4A9-D13A542CE538}" destId="{F48ACF5B-98FC-4F96-B97D-3E1ACA79959B}" srcOrd="9" destOrd="0" presId="urn:microsoft.com/office/officeart/2005/8/layout/pyramid2"/>
    <dgm:cxn modelId="{EAFF392F-EE18-4A1F-B62F-A76567401247}" type="presParOf" srcId="{B8D4D819-F804-4839-B4A9-D13A542CE538}" destId="{A414505E-C5A5-4661-A8EE-B91658DEBA0A}" srcOrd="10" destOrd="0" presId="urn:microsoft.com/office/officeart/2005/8/layout/pyramid2"/>
    <dgm:cxn modelId="{78FB1E7B-AF3F-47A9-86D7-FEAC8B9C2781}" type="presParOf" srcId="{B8D4D819-F804-4839-B4A9-D13A542CE538}" destId="{653CA64B-FAD1-4F56-887A-0B26AC93EF2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FB7F-B73E-4D91-88F3-09922AAB460D}">
      <dsp:nvSpPr>
        <dsp:cNvPr id="0" name=""/>
        <dsp:cNvSpPr/>
      </dsp:nvSpPr>
      <dsp:spPr>
        <a:xfrm>
          <a:off x="6944" y="5281"/>
          <a:ext cx="7110133" cy="54034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baseline="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baseline="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>
              <a:solidFill>
                <a:schemeClr val="tx1"/>
              </a:solidFill>
            </a:rPr>
            <a:t>Перед выбором темы  личностного проекта (ЛП) необходимо  провести диагностику своего психофизического  состояния :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>
              <a:solidFill>
                <a:schemeClr val="tx1"/>
              </a:solidFill>
            </a:rPr>
            <a:t>1.Оценка функционального  состояния сердечно-сосудистой системы (проба </a:t>
          </a:r>
          <a:r>
            <a:rPr lang="ru-RU" sz="2400" kern="1200" baseline="0" dirty="0" err="1">
              <a:solidFill>
                <a:schemeClr val="tx1"/>
              </a:solidFill>
            </a:rPr>
            <a:t>Руфье</a:t>
          </a:r>
          <a:r>
            <a:rPr lang="ru-RU" sz="2400" kern="1200" baseline="0" dirty="0">
              <a:solidFill>
                <a:schemeClr val="tx1"/>
              </a:solidFill>
            </a:rPr>
            <a:t>), дыхательной  (проба </a:t>
          </a:r>
          <a:r>
            <a:rPr lang="ru-RU" sz="2400" kern="1200" baseline="0" dirty="0" err="1">
              <a:solidFill>
                <a:schemeClr val="tx1"/>
              </a:solidFill>
            </a:rPr>
            <a:t>Генча</a:t>
          </a:r>
          <a:r>
            <a:rPr lang="ru-RU" sz="2400" kern="1200" baseline="0" dirty="0">
              <a:solidFill>
                <a:schemeClr val="tx1"/>
              </a:solidFill>
            </a:rPr>
            <a:t>),  вестибулярного аппарата (проба </a:t>
          </a:r>
          <a:r>
            <a:rPr lang="ru-RU" sz="2400" kern="1200" baseline="0" dirty="0" err="1">
              <a:solidFill>
                <a:schemeClr val="tx1"/>
              </a:solidFill>
            </a:rPr>
            <a:t>Ромберга</a:t>
          </a:r>
          <a:r>
            <a:rPr lang="ru-RU" sz="2400" kern="1200" baseline="0" dirty="0">
              <a:solidFill>
                <a:schemeClr val="tx1"/>
              </a:solidFill>
            </a:rPr>
            <a:t>),  опорно-двигательного  аппарата и др.;</a:t>
          </a:r>
        </a:p>
        <a:p>
          <a:pPr marL="0" lvl="0" indent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>
              <a:solidFill>
                <a:schemeClr val="tx1"/>
              </a:solidFill>
            </a:rPr>
            <a:t>2. Самооценка психических  состояний,  мотивы-ценности  студентов к физкультурно-спортивной  деятельности.</a:t>
          </a:r>
        </a:p>
        <a:p>
          <a:pPr marL="0" lvl="0" indent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baseline="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baseline="0" dirty="0"/>
        </a:p>
      </dsp:txBody>
      <dsp:txXfrm>
        <a:off x="270717" y="269054"/>
        <a:ext cx="6582587" cy="487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FB7F-B73E-4D91-88F3-09922AAB460D}">
      <dsp:nvSpPr>
        <dsp:cNvPr id="0" name=""/>
        <dsp:cNvSpPr/>
      </dsp:nvSpPr>
      <dsp:spPr>
        <a:xfrm>
          <a:off x="0" y="0"/>
          <a:ext cx="6773005" cy="45720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4925" cap="flat" cmpd="sng" algn="in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Тема  выбирается самостоятельно  и согласовывается  со старостой группы. 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Каждую тему может выбрать только один  студент.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baseline="0" dirty="0">
              <a:solidFill>
                <a:schemeClr val="tx1"/>
              </a:solidFill>
            </a:rPr>
            <a:t>Повторение этой темы реферата другим студентом не допускается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baseline="0" dirty="0"/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baseline="0" dirty="0"/>
        </a:p>
      </dsp:txBody>
      <dsp:txXfrm>
        <a:off x="223187" y="223187"/>
        <a:ext cx="6326631" cy="4125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F58A-C945-40EE-83FE-93020FBE5A53}">
      <dsp:nvSpPr>
        <dsp:cNvPr id="0" name=""/>
        <dsp:cNvSpPr/>
      </dsp:nvSpPr>
      <dsp:spPr>
        <a:xfrm>
          <a:off x="0" y="15"/>
          <a:ext cx="7241176" cy="43537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 dirty="0">
              <a:solidFill>
                <a:schemeClr val="tx1"/>
              </a:solidFill>
            </a:rPr>
            <a:t>Личностный проект  (ЛП)– это индивидуальная  комплексная программа тренировки  (для себя  с учетом своих возможностей).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 dirty="0">
              <a:solidFill>
                <a:schemeClr val="tx1"/>
              </a:solidFill>
            </a:rPr>
            <a:t>Личностный проект может дополняться элементами базовой, профессиональной, оздоровительной, адаптивной физической культурой , спортивной тренировки,  направленными на решение конкретной цели (проблемы)  с  учетом пола, возраста, на основе выявленных у себя потенциальных  возможностей (уровня физического состояния,  физического развития и спортивной подготовленности  и т.д.), интересов и потребностей</a:t>
          </a:r>
          <a:r>
            <a:rPr lang="ru-RU" sz="2200" kern="1200" baseline="0" dirty="0"/>
            <a:t>. </a:t>
          </a:r>
          <a:endParaRPr lang="ru-RU" sz="2200" kern="1200" dirty="0"/>
        </a:p>
      </dsp:txBody>
      <dsp:txXfrm>
        <a:off x="212531" y="212546"/>
        <a:ext cx="6816114" cy="3928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63283-6482-4545-A21F-9A5F3AA3622F}">
      <dsp:nvSpPr>
        <dsp:cNvPr id="0" name=""/>
        <dsp:cNvSpPr/>
      </dsp:nvSpPr>
      <dsp:spPr>
        <a:xfrm>
          <a:off x="1527504" y="6348"/>
          <a:ext cx="6338371" cy="58899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Проведение самодиагностики  психофизических состояний</a:t>
          </a:r>
        </a:p>
      </dsp:txBody>
      <dsp:txXfrm>
        <a:off x="1556257" y="35101"/>
        <a:ext cx="6280865" cy="531493"/>
      </dsp:txXfrm>
    </dsp:sp>
    <dsp:sp modelId="{69D9B57F-A8CC-4E7E-9618-D5D95C69D22A}">
      <dsp:nvSpPr>
        <dsp:cNvPr id="0" name=""/>
        <dsp:cNvSpPr/>
      </dsp:nvSpPr>
      <dsp:spPr>
        <a:xfrm>
          <a:off x="1070000" y="636625"/>
          <a:ext cx="7270101" cy="673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Выявление проблемы на  основе   сравнительного анализа  и самоанализа</a:t>
          </a:r>
        </a:p>
      </dsp:txBody>
      <dsp:txXfrm>
        <a:off x="1102855" y="669480"/>
        <a:ext cx="7204391" cy="607332"/>
      </dsp:txXfrm>
    </dsp:sp>
    <dsp:sp modelId="{9F75B1A2-E690-4A21-951B-E0DC03720B8B}">
      <dsp:nvSpPr>
        <dsp:cNvPr id="0" name=""/>
        <dsp:cNvSpPr/>
      </dsp:nvSpPr>
      <dsp:spPr>
        <a:xfrm>
          <a:off x="577833" y="1337510"/>
          <a:ext cx="8237713" cy="6730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Определение цели  индивидуальной программы</a:t>
          </a:r>
        </a:p>
      </dsp:txBody>
      <dsp:txXfrm>
        <a:off x="610688" y="1370365"/>
        <a:ext cx="8172003" cy="607332"/>
      </dsp:txXfrm>
    </dsp:sp>
    <dsp:sp modelId="{AB5C5623-98B4-43DB-AF07-1F4C229B708B}">
      <dsp:nvSpPr>
        <dsp:cNvPr id="0" name=""/>
        <dsp:cNvSpPr/>
      </dsp:nvSpPr>
      <dsp:spPr>
        <a:xfrm>
          <a:off x="0" y="2023131"/>
          <a:ext cx="9208707" cy="74409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Постановка задач  (2-3 задачи</a:t>
          </a:r>
          <a:r>
            <a:rPr lang="ru-RU" sz="1400" kern="1200" dirty="0">
              <a:solidFill>
                <a:schemeClr val="tx1"/>
              </a:solidFill>
            </a:rPr>
            <a:t>)</a:t>
          </a:r>
        </a:p>
      </dsp:txBody>
      <dsp:txXfrm>
        <a:off x="36324" y="2059455"/>
        <a:ext cx="9136059" cy="671447"/>
      </dsp:txXfrm>
    </dsp:sp>
    <dsp:sp modelId="{F89ECBD9-7930-4842-9659-2D87CA8BAC41}">
      <dsp:nvSpPr>
        <dsp:cNvPr id="0" name=""/>
        <dsp:cNvSpPr/>
      </dsp:nvSpPr>
      <dsp:spPr>
        <a:xfrm>
          <a:off x="0" y="2823768"/>
          <a:ext cx="9393381" cy="6730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Структура   личностного проекта    (индивидуальной программы)</a:t>
          </a:r>
        </a:p>
      </dsp:txBody>
      <dsp:txXfrm>
        <a:off x="32855" y="2856623"/>
        <a:ext cx="9327671" cy="607332"/>
      </dsp:txXfrm>
    </dsp:sp>
    <dsp:sp modelId="{8667AB35-6833-4256-B16C-0CF35FF3BC82}">
      <dsp:nvSpPr>
        <dsp:cNvPr id="0" name=""/>
        <dsp:cNvSpPr/>
      </dsp:nvSpPr>
      <dsp:spPr>
        <a:xfrm>
          <a:off x="0" y="3531370"/>
          <a:ext cx="9393381" cy="673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Содержание ЛИЧНОСТНОГО ПРОЕКТА  -  индивидуальной программы (принципы, средства, методы, объем и  интенсивность физической нагрузки, частота занятий )</a:t>
          </a:r>
        </a:p>
      </dsp:txBody>
      <dsp:txXfrm>
        <a:off x="32855" y="3564225"/>
        <a:ext cx="9327671" cy="607332"/>
      </dsp:txXfrm>
    </dsp:sp>
    <dsp:sp modelId="{CC15A15E-9B70-45B4-A93E-D2FCB8EE0921}">
      <dsp:nvSpPr>
        <dsp:cNvPr id="0" name=""/>
        <dsp:cNvSpPr/>
      </dsp:nvSpPr>
      <dsp:spPr>
        <a:xfrm>
          <a:off x="0" y="4238973"/>
          <a:ext cx="9393381" cy="6730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Особенности методики тренировочных занятий  с учетом уровня физического состояния, тренированности  или  заболеваний</a:t>
          </a:r>
        </a:p>
      </dsp:txBody>
      <dsp:txXfrm>
        <a:off x="32855" y="4271828"/>
        <a:ext cx="9327671" cy="607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62D9-5066-4DB4-860B-8C8CE04C11A4}">
      <dsp:nvSpPr>
        <dsp:cNvPr id="0" name=""/>
        <dsp:cNvSpPr/>
      </dsp:nvSpPr>
      <dsp:spPr>
        <a:xfrm>
          <a:off x="1105612" y="0"/>
          <a:ext cx="9758680" cy="54911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C0070-12B8-4FC8-9BF0-9976FB09FD7D}">
      <dsp:nvSpPr>
        <dsp:cNvPr id="0" name=""/>
        <dsp:cNvSpPr/>
      </dsp:nvSpPr>
      <dsp:spPr>
        <a:xfrm>
          <a:off x="247885" y="402410"/>
          <a:ext cx="1385352" cy="18632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1.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Титульный лист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5512" y="470037"/>
        <a:ext cx="1250098" cy="1727991"/>
      </dsp:txXfrm>
    </dsp:sp>
    <dsp:sp modelId="{506EFB74-E393-4898-83B9-7F29949B070F}">
      <dsp:nvSpPr>
        <dsp:cNvPr id="0" name=""/>
        <dsp:cNvSpPr/>
      </dsp:nvSpPr>
      <dsp:spPr>
        <a:xfrm>
          <a:off x="1552854" y="731680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2.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Актуальность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исследовани</a:t>
          </a:r>
          <a:r>
            <a:rPr lang="ru-RU" sz="1400" b="0" kern="1200" baseline="0" dirty="0">
              <a:solidFill>
                <a:schemeClr val="tx1"/>
              </a:solidFill>
            </a:rPr>
            <a:t>я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1618447" y="797273"/>
        <a:ext cx="1212485" cy="2065260"/>
      </dsp:txXfrm>
    </dsp:sp>
    <dsp:sp modelId="{2FC90C78-25F7-4080-A153-2A0ADF4876AD}">
      <dsp:nvSpPr>
        <dsp:cNvPr id="0" name=""/>
        <dsp:cNvSpPr/>
      </dsp:nvSpPr>
      <dsp:spPr>
        <a:xfrm>
          <a:off x="2693529" y="1170727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3.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Цель  исследования 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759122" y="1236320"/>
        <a:ext cx="1212485" cy="2065260"/>
      </dsp:txXfrm>
    </dsp:sp>
    <dsp:sp modelId="{23E829C2-0CD8-4269-ADCB-3EAC15C72D22}">
      <dsp:nvSpPr>
        <dsp:cNvPr id="0" name=""/>
        <dsp:cNvSpPr/>
      </dsp:nvSpPr>
      <dsp:spPr>
        <a:xfrm>
          <a:off x="3930100" y="1485654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4.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Задачи исследования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95693" y="1551247"/>
        <a:ext cx="1212485" cy="2065260"/>
      </dsp:txXfrm>
    </dsp:sp>
    <dsp:sp modelId="{8E84BF36-2BA6-44B3-B796-E0CB2DC1FEAC}">
      <dsp:nvSpPr>
        <dsp:cNvPr id="0" name=""/>
        <dsp:cNvSpPr/>
      </dsp:nvSpPr>
      <dsp:spPr>
        <a:xfrm>
          <a:off x="5192442" y="1771346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5-9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Структура и содержание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258035" y="1836939"/>
        <a:ext cx="1212485" cy="2065260"/>
      </dsp:txXfrm>
    </dsp:sp>
    <dsp:sp modelId="{66F78656-D2F2-4322-BA02-84066FC9C98E}">
      <dsp:nvSpPr>
        <dsp:cNvPr id="0" name=""/>
        <dsp:cNvSpPr/>
      </dsp:nvSpPr>
      <dsp:spPr>
        <a:xfrm>
          <a:off x="6397880" y="2057345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10.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Выводы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463473" y="2122938"/>
        <a:ext cx="1212485" cy="2065260"/>
      </dsp:txXfrm>
    </dsp:sp>
    <dsp:sp modelId="{A6A6E100-C706-4964-9052-39DF575763F3}">
      <dsp:nvSpPr>
        <dsp:cNvPr id="0" name=""/>
        <dsp:cNvSpPr/>
      </dsp:nvSpPr>
      <dsp:spPr>
        <a:xfrm>
          <a:off x="7626791" y="2282612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11</a:t>
          </a:r>
          <a:r>
            <a:rPr lang="ru-RU" sz="1400" b="1" kern="1200" baseline="0">
              <a:solidFill>
                <a:schemeClr val="tx1"/>
              </a:solidFill>
            </a:rPr>
            <a:t>.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>
              <a:solidFill>
                <a:schemeClr val="tx1"/>
              </a:solidFill>
            </a:rPr>
            <a:t> </a:t>
          </a:r>
          <a:r>
            <a:rPr lang="ru-RU" sz="1400" b="1" kern="1200" baseline="0" dirty="0">
              <a:solidFill>
                <a:schemeClr val="tx1"/>
              </a:solidFill>
            </a:rPr>
            <a:t>Список литературы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(3-5 источников)</a:t>
          </a:r>
          <a:r>
            <a:rPr lang="ru-RU" sz="1400" kern="1200" baseline="0" dirty="0"/>
            <a:t>)))</a:t>
          </a:r>
        </a:p>
      </dsp:txBody>
      <dsp:txXfrm>
        <a:off x="7692384" y="2348205"/>
        <a:ext cx="1212485" cy="2065260"/>
      </dsp:txXfrm>
    </dsp:sp>
    <dsp:sp modelId="{9A15B028-3E92-4D1C-AFA0-416F504AD878}">
      <dsp:nvSpPr>
        <dsp:cNvPr id="0" name=""/>
        <dsp:cNvSpPr/>
      </dsp:nvSpPr>
      <dsp:spPr>
        <a:xfrm>
          <a:off x="8988216" y="2573049"/>
          <a:ext cx="1343671" cy="21964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12.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>
              <a:solidFill>
                <a:schemeClr val="tx1"/>
              </a:solidFill>
            </a:rPr>
            <a:t>  Спасибо за внимание</a:t>
          </a:r>
          <a:r>
            <a:rPr lang="ru-RU" sz="1400" b="1" kern="1200" baseline="0" dirty="0"/>
            <a:t>!</a:t>
          </a:r>
        </a:p>
      </dsp:txBody>
      <dsp:txXfrm>
        <a:off x="9053809" y="2638642"/>
        <a:ext cx="1212485" cy="2065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0108E-FD22-40F6-93D0-8CBEF7515A0D}">
      <dsp:nvSpPr>
        <dsp:cNvPr id="0" name=""/>
        <dsp:cNvSpPr/>
      </dsp:nvSpPr>
      <dsp:spPr>
        <a:xfrm>
          <a:off x="899698" y="0"/>
          <a:ext cx="4943203" cy="49432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18C1-D612-44E6-A818-E220D72730FD}">
      <dsp:nvSpPr>
        <dsp:cNvPr id="0" name=""/>
        <dsp:cNvSpPr/>
      </dsp:nvSpPr>
      <dsp:spPr>
        <a:xfrm>
          <a:off x="3398982" y="496975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/>
            <a:t>Объем презентации - 12  слайдов</a:t>
          </a:r>
          <a:endParaRPr lang="ru-RU" sz="1300" kern="1200"/>
        </a:p>
      </dsp:txBody>
      <dsp:txXfrm>
        <a:off x="3427543" y="525536"/>
        <a:ext cx="3155959" cy="527952"/>
      </dsp:txXfrm>
    </dsp:sp>
    <dsp:sp modelId="{2CD95BE4-0F8E-44E6-80E8-257BF5326808}">
      <dsp:nvSpPr>
        <dsp:cNvPr id="0" name=""/>
        <dsp:cNvSpPr/>
      </dsp:nvSpPr>
      <dsp:spPr>
        <a:xfrm>
          <a:off x="3398982" y="1155184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 dirty="0"/>
            <a:t>Заголовок (размер  шрифта – 28-36)</a:t>
          </a:r>
          <a:endParaRPr lang="ru-RU" sz="1300" kern="1200" dirty="0"/>
        </a:p>
      </dsp:txBody>
      <dsp:txXfrm>
        <a:off x="3427543" y="1183745"/>
        <a:ext cx="3155959" cy="527952"/>
      </dsp:txXfrm>
    </dsp:sp>
    <dsp:sp modelId="{814216EE-F0F5-49A8-A54C-81C40306C4FC}">
      <dsp:nvSpPr>
        <dsp:cNvPr id="0" name=""/>
        <dsp:cNvSpPr/>
      </dsp:nvSpPr>
      <dsp:spPr>
        <a:xfrm>
          <a:off x="3357404" y="1854956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Текст (небольшой и краткий)</a:t>
          </a:r>
        </a:p>
      </dsp:txBody>
      <dsp:txXfrm>
        <a:off x="3385965" y="1883517"/>
        <a:ext cx="3155959" cy="527952"/>
      </dsp:txXfrm>
    </dsp:sp>
    <dsp:sp modelId="{0365C244-A376-4ECE-90C4-B79F45E45ED3}">
      <dsp:nvSpPr>
        <dsp:cNvPr id="0" name=""/>
        <dsp:cNvSpPr/>
      </dsp:nvSpPr>
      <dsp:spPr>
        <a:xfrm>
          <a:off x="3398982" y="2471601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 dirty="0"/>
            <a:t>Размер  шрифта текст–  20-24</a:t>
          </a:r>
          <a:endParaRPr lang="ru-RU" sz="1300" kern="1200" dirty="0"/>
        </a:p>
      </dsp:txBody>
      <dsp:txXfrm>
        <a:off x="3427543" y="2500162"/>
        <a:ext cx="3155959" cy="527952"/>
      </dsp:txXfrm>
    </dsp:sp>
    <dsp:sp modelId="{3FC649EE-2680-4767-B72C-ADEAFD9E5F34}">
      <dsp:nvSpPr>
        <dsp:cNvPr id="0" name=""/>
        <dsp:cNvSpPr/>
      </dsp:nvSpPr>
      <dsp:spPr>
        <a:xfrm>
          <a:off x="3398982" y="3129810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 dirty="0"/>
            <a:t>Большую информацию  лучше представлять в виде таблицы или схемы</a:t>
          </a:r>
          <a:endParaRPr lang="ru-RU" sz="1300" kern="1200" dirty="0"/>
        </a:p>
      </dsp:txBody>
      <dsp:txXfrm>
        <a:off x="3427543" y="3158371"/>
        <a:ext cx="3155959" cy="527952"/>
      </dsp:txXfrm>
    </dsp:sp>
    <dsp:sp modelId="{A414505E-C5A5-4661-A8EE-B91658DEBA0A}">
      <dsp:nvSpPr>
        <dsp:cNvPr id="0" name=""/>
        <dsp:cNvSpPr/>
      </dsp:nvSpPr>
      <dsp:spPr>
        <a:xfrm>
          <a:off x="3398982" y="3788018"/>
          <a:ext cx="3213081" cy="5850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baseline="0"/>
            <a:t>Межстрочный интервал – одинарный</a:t>
          </a:r>
          <a:endParaRPr lang="ru-RU" sz="1300" kern="1200"/>
        </a:p>
      </dsp:txBody>
      <dsp:txXfrm>
        <a:off x="3427543" y="3816579"/>
        <a:ext cx="3155959" cy="52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800F-6FDF-4FB5-9F72-E342014F213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1C92-89C8-4C30-B83C-B9B1BAFE1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1C92-89C8-4C30-B83C-B9B1BAFE102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9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05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2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600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6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0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51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3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3D7D991-0394-42FA-8BC5-5026B7C4CB8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0F80CBF-FA3B-47E2-921B-3842BEC1A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9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270928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Методические указания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по созданию  презентации личностного проекта (индивидуальной программы)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для студентов Гуманитарного университета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Ямалетдинова Галина Александровна,</a:t>
            </a:r>
          </a:p>
          <a:p>
            <a:r>
              <a:rPr lang="ru-RU" dirty="0">
                <a:solidFill>
                  <a:schemeClr val="tx1"/>
                </a:solidFill>
              </a:rPr>
              <a:t> доктор педагогических наук,</a:t>
            </a:r>
          </a:p>
          <a:p>
            <a:r>
              <a:rPr lang="ru-RU" dirty="0">
                <a:solidFill>
                  <a:schemeClr val="tx1"/>
                </a:solidFill>
              </a:rPr>
              <a:t> заведующий кафедрой </a:t>
            </a:r>
            <a:r>
              <a:rPr lang="ru-RU" dirty="0" err="1">
                <a:solidFill>
                  <a:schemeClr val="tx1"/>
                </a:solidFill>
              </a:rPr>
              <a:t>ОТиППФП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4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11569"/>
            <a:ext cx="10127673" cy="4155831"/>
          </a:xfrm>
        </p:spPr>
        <p:txBody>
          <a:bodyPr>
            <a:normAutofit lnSpcReduction="10000"/>
          </a:bodyPr>
          <a:lstStyle/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6.Ямалетдинова Г.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Модульная технология самоуправления деятельностью студентов в условиях факультета физического воспитания  /Г. А.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Ямалетдинова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И. Белых //Теория и практика физической культуры. – 2013. – №4. – С.38-43.</a:t>
            </a: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7.Ямалетдинова Г. А. Информационные технологии в  обеспечении самоуправления учебно-познавательной  деятельностью  студентов  по физической культуре: монография /Г. А.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Ямалетдинова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– Екатеринбург : ГУ, 2015. – 117 с.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ISBN 978-5-406-01488-2.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8.Ямалетдинова Г.  А.  Оздоровительная тренировка при остеохондрозе: учебно-методическое  пособие  /Г.А. Ямалетдинова, Т. М. Ямалетдинов,  М. А. Назарова. – Екатеринбург:  Гуманитарный университет,  2015. –  166 с. –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ISBN 978-5-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7741-0259-4.</a:t>
            </a: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3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3879273"/>
            <a:ext cx="8298873" cy="9975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/>
              <a:t>СПАСИБО </a:t>
            </a:r>
            <a:r>
              <a:rPr lang="ru-RU" sz="6600" dirty="0"/>
              <a:t>за внимание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r="1764" b="50259"/>
          <a:stretch/>
        </p:blipFill>
        <p:spPr>
          <a:xfrm>
            <a:off x="207817" y="665019"/>
            <a:ext cx="3449783" cy="285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r="1553" b="51184"/>
          <a:stretch/>
        </p:blipFill>
        <p:spPr>
          <a:xfrm>
            <a:off x="3488574" y="99477"/>
            <a:ext cx="2664823" cy="29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r="2080" b="51097"/>
          <a:stretch/>
        </p:blipFill>
        <p:spPr>
          <a:xfrm>
            <a:off x="6153398" y="-330013"/>
            <a:ext cx="3347858" cy="308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r="1799" b="51175"/>
          <a:stretch/>
        </p:blipFill>
        <p:spPr>
          <a:xfrm>
            <a:off x="8432799" y="4360596"/>
            <a:ext cx="3288145" cy="249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r="652" b="50770"/>
          <a:stretch/>
        </p:blipFill>
        <p:spPr>
          <a:xfrm>
            <a:off x="9841346" y="1939637"/>
            <a:ext cx="242454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76" y="260927"/>
            <a:ext cx="9964615" cy="14859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Диагностика психофизического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состояния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52617"/>
              </p:ext>
            </p:extLst>
          </p:nvPr>
        </p:nvGraphicFramePr>
        <p:xfrm>
          <a:off x="883922" y="1969477"/>
          <a:ext cx="7117078" cy="540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r="1799" b="51175"/>
          <a:stretch/>
        </p:blipFill>
        <p:spPr>
          <a:xfrm>
            <a:off x="8340435" y="4465100"/>
            <a:ext cx="3851565" cy="24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92" y="685800"/>
            <a:ext cx="10011508" cy="14859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Выбор темы презентации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личностного проекта (ЛП)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719409"/>
              </p:ext>
            </p:extLst>
          </p:nvPr>
        </p:nvGraphicFramePr>
        <p:xfrm>
          <a:off x="709749" y="2171700"/>
          <a:ext cx="677962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3543" y="519792"/>
            <a:ext cx="4528457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9" y="650631"/>
            <a:ext cx="10383450" cy="9287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Презентация личностного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27472"/>
              </p:ext>
            </p:extLst>
          </p:nvPr>
        </p:nvGraphicFramePr>
        <p:xfrm>
          <a:off x="822962" y="1428749"/>
          <a:ext cx="7241176" cy="435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r="2080" b="51097"/>
          <a:stretch/>
        </p:blipFill>
        <p:spPr>
          <a:xfrm>
            <a:off x="7869382" y="3158836"/>
            <a:ext cx="4322618" cy="38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1" y="219076"/>
            <a:ext cx="11915774" cy="101917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Последовательность разработки презентации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личностного проекта (индивидуальной программы)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262972"/>
              </p:ext>
            </p:extLst>
          </p:nvPr>
        </p:nvGraphicFramePr>
        <p:xfrm>
          <a:off x="1921164" y="1528619"/>
          <a:ext cx="9393381" cy="49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6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471056"/>
            <a:ext cx="11416145" cy="156207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Презентация   личностного проекта (индивидуальной программы)</a:t>
            </a:r>
            <a:br>
              <a:rPr lang="ru-RU" sz="3600" b="1" dirty="0"/>
            </a:br>
            <a:r>
              <a:rPr lang="ru-RU" sz="3600" b="1" dirty="0"/>
              <a:t>Структура  презентации (обязательно 12 слайдов):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98787"/>
              </p:ext>
            </p:extLst>
          </p:nvPr>
        </p:nvGraphicFramePr>
        <p:xfrm>
          <a:off x="711200" y="1701800"/>
          <a:ext cx="11480800" cy="549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97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50429" t="11734"/>
          <a:stretch/>
        </p:blipFill>
        <p:spPr>
          <a:xfrm>
            <a:off x="687978" y="2272551"/>
            <a:ext cx="6043748" cy="4514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966" y="180703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b="1" dirty="0"/>
              <a:t> Требования к оформлению презентации личностного проекта: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06893"/>
              </p:ext>
            </p:extLst>
          </p:nvPr>
        </p:nvGraphicFramePr>
        <p:xfrm>
          <a:off x="4469675" y="1843988"/>
          <a:ext cx="7539445" cy="494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38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14055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 Список  литературы</a:t>
            </a:r>
            <a:br>
              <a:rPr lang="ru-RU" dirty="0"/>
            </a:br>
            <a:r>
              <a:rPr lang="ru-RU" sz="3600" dirty="0"/>
              <a:t>(ГОСТ 7.0.100-2018)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3" y="2415309"/>
            <a:ext cx="10090727" cy="3581400"/>
          </a:xfrm>
        </p:spPr>
        <p:txBody>
          <a:bodyPr/>
          <a:lstStyle/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1.Бернштейн  Н. А.  Физиология  движений  и активность  / Н. А. Бернштейн,        О. Г. Газенко. – Москва: Наука, 1990. – 495 с.</a:t>
            </a: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Миронова Е. М. Авторская программа по фигурному катанию для учащихся общеобразовательной школы (5–9-й классы) [Электронный ресурс] / Е. М. Миронова. – Режим доступа: http://festival.1september.ru/subjects/17/ (Дата обращения 14.02.2020).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5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2286000"/>
            <a:ext cx="11111345" cy="3581400"/>
          </a:xfrm>
        </p:spPr>
        <p:txBody>
          <a:bodyPr>
            <a:normAutofit/>
          </a:bodyPr>
          <a:lstStyle/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Полиевский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А. Спортивная диетология: учеб. для студ. учреждений  высшего профессионального образования/ С. А.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Полиевский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Москва : ИЦ «АКАДЕМИЯ»,  2015. –  325 с.</a:t>
            </a: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4.Физическая культура: учебник /М. Я.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Виленский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 Ю.  Волков, Л. М. Волкова [и др.]; под  ред.  М.Я.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Виленского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Москва : КНОРУС, 2012. –  424 с.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ISBN 978-5-406-01488-2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Указ Президента РФ от 07.05.2018 № 204 «О национальных целях и стратегических задачах развития Российской Федерации на период до 2024 года» [Электронный ресурс] // URL: https://www.garant.ru/products/ipo/prime/doc/71837200/ (дата обращения – 04.06.2019).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-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9143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341</TotalTime>
  <Words>777</Words>
  <Application>Microsoft Office PowerPoint</Application>
  <PresentationFormat>Широкоэкранный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Times New Roman</vt:lpstr>
      <vt:lpstr>Verdana</vt:lpstr>
      <vt:lpstr>Crop</vt:lpstr>
      <vt:lpstr> Методические указания   по созданию  презентации личностного проекта (индивидуальной программы)  для студентов Гуманитарного университета </vt:lpstr>
      <vt:lpstr>Диагностика психофизического  состояния </vt:lpstr>
      <vt:lpstr>Выбор темы презентации  личностного проекта (ЛП) </vt:lpstr>
      <vt:lpstr>Презентация личностного проекта</vt:lpstr>
      <vt:lpstr>Последовательность разработки презентации  личностного проекта (индивидуальной программы)</vt:lpstr>
      <vt:lpstr>Презентация   личностного проекта (индивидуальной программы) Структура  презентации (обязательно 12 слайдов): </vt:lpstr>
      <vt:lpstr> Требования к оформлению презентации личностного проекта: </vt:lpstr>
      <vt:lpstr>Образец   Список  литературы (ГОСТ 7.0.100-2018)   </vt:lpstr>
      <vt:lpstr> список  литературы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указания  по созданию  личностных проектов  для студентов ГУ</dc:title>
  <dc:creator>Александр</dc:creator>
  <cp:lastModifiedBy>218-02</cp:lastModifiedBy>
  <cp:revision>96</cp:revision>
  <dcterms:created xsi:type="dcterms:W3CDTF">2019-04-11T06:13:54Z</dcterms:created>
  <dcterms:modified xsi:type="dcterms:W3CDTF">2025-05-22T07:32:07Z</dcterms:modified>
</cp:coreProperties>
</file>